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362" r:id="rId2"/>
    <p:sldId id="298" r:id="rId3"/>
    <p:sldId id="355" r:id="rId4"/>
    <p:sldId id="357" r:id="rId5"/>
    <p:sldId id="299" r:id="rId6"/>
    <p:sldId id="257" r:id="rId7"/>
    <p:sldId id="258" r:id="rId8"/>
    <p:sldId id="259" r:id="rId9"/>
    <p:sldId id="260" r:id="rId10"/>
    <p:sldId id="316" r:id="rId11"/>
    <p:sldId id="304" r:id="rId12"/>
    <p:sldId id="335" r:id="rId13"/>
    <p:sldId id="318" r:id="rId14"/>
    <p:sldId id="317" r:id="rId15"/>
    <p:sldId id="319" r:id="rId16"/>
    <p:sldId id="297" r:id="rId17"/>
    <p:sldId id="265" r:id="rId18"/>
    <p:sldId id="328" r:id="rId19"/>
    <p:sldId id="321" r:id="rId20"/>
    <p:sldId id="280" r:id="rId21"/>
    <p:sldId id="281" r:id="rId22"/>
    <p:sldId id="358" r:id="rId23"/>
    <p:sldId id="283" r:id="rId24"/>
    <p:sldId id="329" r:id="rId25"/>
    <p:sldId id="330" r:id="rId26"/>
    <p:sldId id="286" r:id="rId27"/>
    <p:sldId id="310" r:id="rId28"/>
    <p:sldId id="322" r:id="rId29"/>
    <p:sldId id="332" r:id="rId30"/>
    <p:sldId id="336" r:id="rId31"/>
    <p:sldId id="359" r:id="rId32"/>
    <p:sldId id="360" r:id="rId33"/>
    <p:sldId id="333" r:id="rId34"/>
    <p:sldId id="323" r:id="rId35"/>
    <p:sldId id="326" r:id="rId36"/>
    <p:sldId id="282" r:id="rId37"/>
    <p:sldId id="342" r:id="rId38"/>
    <p:sldId id="327" r:id="rId39"/>
    <p:sldId id="334" r:id="rId40"/>
    <p:sldId id="343" r:id="rId41"/>
    <p:sldId id="361" r:id="rId42"/>
    <p:sldId id="353" r:id="rId43"/>
    <p:sldId id="344" r:id="rId44"/>
    <p:sldId id="347" r:id="rId45"/>
    <p:sldId id="346" r:id="rId46"/>
    <p:sldId id="345" r:id="rId47"/>
    <p:sldId id="348" r:id="rId48"/>
    <p:sldId id="349" r:id="rId49"/>
    <p:sldId id="350" r:id="rId50"/>
    <p:sldId id="351" r:id="rId51"/>
    <p:sldId id="354" r:id="rId52"/>
    <p:sldId id="296" r:id="rId53"/>
    <p:sldId id="290" r:id="rId54"/>
  </p:sldIdLst>
  <p:sldSz cx="9144000" cy="5143500" type="screen16x9"/>
  <p:notesSz cx="6858000" cy="9144000"/>
  <p:custDataLst>
    <p:tags r:id="rId5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C00000"/>
    <a:srgbClr val="A11412"/>
    <a:srgbClr val="FFC000"/>
    <a:srgbClr val="ED7D31"/>
    <a:srgbClr val="767171"/>
    <a:srgbClr val="F5A101"/>
    <a:srgbClr val="FFFFFF"/>
    <a:srgbClr val="6C2B25"/>
    <a:srgbClr val="642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0" autoAdjust="0"/>
    <p:restoredTop sz="96366" autoAdjust="0"/>
  </p:normalViewPr>
  <p:slideViewPr>
    <p:cSldViewPr snapToGrid="0">
      <p:cViewPr>
        <p:scale>
          <a:sx n="100" d="100"/>
          <a:sy n="100" d="100"/>
        </p:scale>
        <p:origin x="750" y="774"/>
      </p:cViewPr>
      <p:guideLst>
        <p:guide orient="horz" pos="123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DDB64-8D83-4D89-9F71-B02D091033A6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77036-1147-4442-A654-FCEC43D1D4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220" b="57944"/>
          <a:stretch>
            <a:fillRect/>
          </a:stretch>
        </p:blipFill>
        <p:spPr>
          <a:xfrm>
            <a:off x="685800" y="1143000"/>
            <a:ext cx="4954137" cy="21631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220" b="57944"/>
          <a:stretch>
            <a:fillRect/>
          </a:stretch>
        </p:blipFill>
        <p:spPr>
          <a:xfrm flipH="1" flipV="1">
            <a:off x="4875663" y="4123330"/>
            <a:ext cx="4954137" cy="21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0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C2539F-988A-4C0A-AD3B-C3166A9EEE6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05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014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F2FD75D-C871-4446-BF03-C760A660B692}" type="slidenum">
              <a:rPr lang="en-US" sz="1200"/>
              <a:pPr algn="r"/>
              <a:t>18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014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014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014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014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014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587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05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A6EEA2-0C64-4441-BF16-12E3570CE0B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150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587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65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397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77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31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05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891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891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243A50-3CB0-4511-82DC-CD706BAD81C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7036-1147-4442-A654-FCEC43D1D44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891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B946-A2F5-4390-A157-A67465E9D3BD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595C-BDE8-45CF-970B-16FF63B46E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B946-A2F5-4390-A157-A67465E9D3BD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595C-BDE8-45CF-970B-16FF63B46E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B946-A2F5-4390-A157-A67465E9D3BD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595C-BDE8-45CF-970B-16FF63B46E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150311"/>
            <a:ext cx="9144000" cy="2781609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43972" y="4154660"/>
            <a:ext cx="8018992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3975" y="243436"/>
            <a:ext cx="8018991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43975" y="620327"/>
            <a:ext cx="8018991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080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 with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38136" y="1150311"/>
            <a:ext cx="4605867" cy="27816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" y="1150311"/>
            <a:ext cx="4741333" cy="2781609"/>
          </a:xfrm>
          <a:custGeom>
            <a:avLst/>
            <a:gdLst/>
            <a:ahLst/>
            <a:cxnLst/>
            <a:rect l="l" t="t" r="r" b="b"/>
            <a:pathLst>
              <a:path w="4741333" h="3090677">
                <a:moveTo>
                  <a:pt x="681038" y="182378"/>
                </a:moveTo>
                <a:cubicBezTo>
                  <a:pt x="554786" y="182378"/>
                  <a:pt x="452438" y="284726"/>
                  <a:pt x="452438" y="410978"/>
                </a:cubicBezTo>
                <a:lnTo>
                  <a:pt x="452438" y="2658878"/>
                </a:lnTo>
                <a:cubicBezTo>
                  <a:pt x="452438" y="2785130"/>
                  <a:pt x="554786" y="2887478"/>
                  <a:pt x="681038" y="2887478"/>
                </a:cubicBezTo>
                <a:cubicBezTo>
                  <a:pt x="807290" y="2887478"/>
                  <a:pt x="909638" y="2785130"/>
                  <a:pt x="909638" y="2658878"/>
                </a:cubicBezTo>
                <a:lnTo>
                  <a:pt x="909638" y="410978"/>
                </a:lnTo>
                <a:cubicBezTo>
                  <a:pt x="909638" y="284726"/>
                  <a:pt x="807290" y="182378"/>
                  <a:pt x="681038" y="182378"/>
                </a:cubicBezTo>
                <a:close/>
                <a:moveTo>
                  <a:pt x="0" y="0"/>
                </a:moveTo>
                <a:lnTo>
                  <a:pt x="4538133" y="0"/>
                </a:lnTo>
                <a:lnTo>
                  <a:pt x="4538133" y="1312678"/>
                </a:lnTo>
                <a:lnTo>
                  <a:pt x="4741333" y="1515878"/>
                </a:lnTo>
                <a:lnTo>
                  <a:pt x="4538133" y="1719078"/>
                </a:lnTo>
                <a:lnTo>
                  <a:pt x="4538133" y="3090677"/>
                </a:lnTo>
                <a:lnTo>
                  <a:pt x="0" y="3090677"/>
                </a:ln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43974" y="4154660"/>
            <a:ext cx="8230129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004328" y="1694934"/>
            <a:ext cx="366977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04328" y="2071825"/>
            <a:ext cx="366977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004328" y="2341102"/>
            <a:ext cx="3669772" cy="11793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bg1">
                    <a:lumMod val="9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4" name="Rounded Rectangle 1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0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474471"/>
            <a:ext cx="9144000" cy="2101292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906994" y="1665812"/>
            <a:ext cx="903812" cy="75734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27040" y="2438480"/>
            <a:ext cx="1795461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414341" y="2785175"/>
            <a:ext cx="18081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040594" y="1665812"/>
            <a:ext cx="903812" cy="75734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2560640" y="2438480"/>
            <a:ext cx="1795461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2547941" y="2785175"/>
            <a:ext cx="18081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5199594" y="1665812"/>
            <a:ext cx="903812" cy="75734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4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4719640" y="2438480"/>
            <a:ext cx="1795461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4706941" y="2785175"/>
            <a:ext cx="18081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7366533" y="1665812"/>
            <a:ext cx="903812" cy="75734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5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6886579" y="2438480"/>
            <a:ext cx="1795461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6873880" y="2785175"/>
            <a:ext cx="18081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43974" y="4017500"/>
            <a:ext cx="8230129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ounded Rectangle 2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2324364" y="1835563"/>
            <a:ext cx="108000" cy="1295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 userDrawn="1"/>
        </p:nvSpPr>
        <p:spPr>
          <a:xfrm>
            <a:off x="4483364" y="1835563"/>
            <a:ext cx="108000" cy="1295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 userDrawn="1"/>
        </p:nvSpPr>
        <p:spPr>
          <a:xfrm>
            <a:off x="6654533" y="1835563"/>
            <a:ext cx="108000" cy="1295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3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30" grpId="0" animBg="1"/>
      <p:bldP spid="31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13294" y="1111708"/>
            <a:ext cx="2242606" cy="1982015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452438" y="3335936"/>
            <a:ext cx="652462" cy="58721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513294" y="3370228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206500" y="3728954"/>
            <a:ext cx="15494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52442" y="4018044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2" name="Rounded Rectangle 71"/>
          <p:cNvSpPr/>
          <p:nvPr userDrawn="1"/>
        </p:nvSpPr>
        <p:spPr>
          <a:xfrm>
            <a:off x="3401486" y="3335936"/>
            <a:ext cx="652462" cy="58721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462342" y="3370228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165600" y="3728954"/>
            <a:ext cx="15494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3411542" y="4018044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6" name="Rounded Rectangle 75"/>
          <p:cNvSpPr/>
          <p:nvPr userDrawn="1"/>
        </p:nvSpPr>
        <p:spPr>
          <a:xfrm>
            <a:off x="6378577" y="3335936"/>
            <a:ext cx="652462" cy="587216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439433" y="3370228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7132638" y="3728954"/>
            <a:ext cx="15494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378580" y="4018044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206500" y="3339343"/>
            <a:ext cx="15494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165600" y="3339343"/>
            <a:ext cx="15494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7132638" y="3339343"/>
            <a:ext cx="15494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35" name="Rounded Rectangle 3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3441175" y="1111708"/>
            <a:ext cx="2242606" cy="1982015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6378577" y="1111708"/>
            <a:ext cx="2242606" cy="1982015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/>
      <p:bldP spid="7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/>
      <p:bldP spid="7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uiExpand="1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uiExpand="1"/>
      <p:bldP spid="44" grpId="0" uiExpan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355600" y="1286533"/>
            <a:ext cx="1460500" cy="58721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452438" y="1320824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354141" y="1286533"/>
            <a:ext cx="2083329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54139" y="1518834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8029578" y="1286533"/>
            <a:ext cx="1453091" cy="58721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8090432" y="1320824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688560" y="1286533"/>
            <a:ext cx="2083329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689479" y="1518834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355600" y="2395243"/>
            <a:ext cx="1460500" cy="58721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452438" y="2429534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354141" y="2395243"/>
            <a:ext cx="2083329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354139" y="2627542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6" name="Rounded Rectangle 35"/>
          <p:cNvSpPr/>
          <p:nvPr userDrawn="1"/>
        </p:nvSpPr>
        <p:spPr>
          <a:xfrm>
            <a:off x="8029578" y="2395243"/>
            <a:ext cx="1453091" cy="58721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8090432" y="2429534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5688560" y="2395243"/>
            <a:ext cx="2083329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4689479" y="2627542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355600" y="3503953"/>
            <a:ext cx="1460500" cy="58721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452438" y="3538244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354141" y="3503953"/>
            <a:ext cx="2083329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354139" y="3736254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4" name="Rounded Rectangle 43"/>
          <p:cNvSpPr/>
          <p:nvPr userDrawn="1"/>
        </p:nvSpPr>
        <p:spPr>
          <a:xfrm>
            <a:off x="8029578" y="3503953"/>
            <a:ext cx="1453091" cy="58721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8090432" y="3538244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5688560" y="3503953"/>
            <a:ext cx="2083329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4689479" y="3736254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49" name="Rounded Rectangle 4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ounded Rectangle 4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ounded Rectangle 5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1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483132" y="1229006"/>
            <a:ext cx="2272768" cy="58721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26035" y="1263297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29" name="Rounded Rectangle 2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ounded Rectangle 2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ounded Rectangle 3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438806" y="1370933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52438" y="1941703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52442" y="2234962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 userDrawn="1"/>
        </p:nvSpPr>
        <p:spPr>
          <a:xfrm>
            <a:off x="3411538" y="1229006"/>
            <a:ext cx="2303462" cy="58721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785135" y="1263297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364040" y="1370933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411538" y="1941703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3411542" y="2234962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 userDrawn="1"/>
        </p:nvSpPr>
        <p:spPr>
          <a:xfrm>
            <a:off x="6378576" y="1229006"/>
            <a:ext cx="2303462" cy="58721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752173" y="1263297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7314145" y="1370933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378576" y="1941703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378580" y="2234962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 userDrawn="1"/>
        </p:nvSpPr>
        <p:spPr>
          <a:xfrm>
            <a:off x="483135" y="3050184"/>
            <a:ext cx="2272767" cy="58721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826035" y="3084475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438806" y="3191153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452438" y="3762880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452442" y="4071379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 userDrawn="1"/>
        </p:nvSpPr>
        <p:spPr>
          <a:xfrm>
            <a:off x="3411540" y="3050184"/>
            <a:ext cx="2303460" cy="58721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3785135" y="3084475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4364040" y="3191153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3411538" y="3762880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411542" y="4071379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 userDrawn="1"/>
        </p:nvSpPr>
        <p:spPr>
          <a:xfrm>
            <a:off x="6378578" y="3050184"/>
            <a:ext cx="2303460" cy="58721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6752173" y="3084475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7314145" y="3191153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6378576" y="3762880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6378580" y="4071379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21" name="Rounded Rectangle 2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467786" y="1297587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 b="1">
                <a:solidFill>
                  <a:schemeClr val="accent1">
                    <a:lumMod val="60000"/>
                    <a:lumOff val="40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995892" y="1607881"/>
            <a:ext cx="1760008" cy="19559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52442" y="1922542"/>
            <a:ext cx="2303461" cy="17579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995892" y="1293447"/>
            <a:ext cx="1760008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1" name="Rounded Rectangle 60"/>
          <p:cNvSpPr/>
          <p:nvPr userDrawn="1"/>
        </p:nvSpPr>
        <p:spPr>
          <a:xfrm>
            <a:off x="3001698" y="1277393"/>
            <a:ext cx="108000" cy="2403067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3401486" y="1297587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3929592" y="1607881"/>
            <a:ext cx="1760008" cy="19559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3386142" y="1922542"/>
            <a:ext cx="2303461" cy="17579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3929592" y="1293447"/>
            <a:ext cx="1760008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6" name="Rounded Rectangle 65"/>
          <p:cNvSpPr/>
          <p:nvPr userDrawn="1"/>
        </p:nvSpPr>
        <p:spPr>
          <a:xfrm>
            <a:off x="5998898" y="1277393"/>
            <a:ext cx="108000" cy="2403067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6381224" y="1297587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6909330" y="1607881"/>
            <a:ext cx="1760008" cy="19559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6365880" y="1922542"/>
            <a:ext cx="2303461" cy="17579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6909330" y="1293447"/>
            <a:ext cx="1760008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43974" y="4172829"/>
            <a:ext cx="8230129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27038" y="3832045"/>
            <a:ext cx="824706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355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488477" y="1336560"/>
            <a:ext cx="1367992" cy="1231193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12280" y="1256552"/>
            <a:ext cx="1547991" cy="139319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27038" y="2788120"/>
            <a:ext cx="1574804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27038" y="3119291"/>
            <a:ext cx="1574804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27039" y="3351592"/>
            <a:ext cx="1574804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004136" y="3951812"/>
            <a:ext cx="493333" cy="42051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2298700" y="1249682"/>
            <a:ext cx="0" cy="31103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>
            <a:spLocks noChangeAspect="1"/>
          </p:cNvSpPr>
          <p:nvPr userDrawn="1"/>
        </p:nvSpPr>
        <p:spPr>
          <a:xfrm>
            <a:off x="2697518" y="1336560"/>
            <a:ext cx="1367992" cy="1231193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Picture Placeholder 2"/>
          <p:cNvSpPr>
            <a:spLocks noGrp="1" noChangeAspect="1"/>
          </p:cNvSpPr>
          <p:nvPr>
            <p:ph type="pic" sz="quarter" idx="55"/>
          </p:nvPr>
        </p:nvSpPr>
        <p:spPr>
          <a:xfrm>
            <a:off x="2621321" y="1256552"/>
            <a:ext cx="1547991" cy="139319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2594504" y="2788120"/>
            <a:ext cx="1574804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15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2594504" y="3119291"/>
            <a:ext cx="1574804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6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2594505" y="3351592"/>
            <a:ext cx="1574804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17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3171602" y="3951812"/>
            <a:ext cx="493333" cy="42051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26" name="Straight Connector 125"/>
          <p:cNvCxnSpPr/>
          <p:nvPr userDrawn="1"/>
        </p:nvCxnSpPr>
        <p:spPr>
          <a:xfrm>
            <a:off x="4508500" y="1249682"/>
            <a:ext cx="0" cy="31103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>
            <a:spLocks noChangeAspect="1"/>
          </p:cNvSpPr>
          <p:nvPr userDrawn="1"/>
        </p:nvSpPr>
        <p:spPr>
          <a:xfrm>
            <a:off x="4949648" y="1336560"/>
            <a:ext cx="1367992" cy="1231193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Picture Placeholder 2"/>
          <p:cNvSpPr>
            <a:spLocks noGrp="1" noChangeAspect="1"/>
          </p:cNvSpPr>
          <p:nvPr>
            <p:ph type="pic" sz="quarter" idx="56"/>
          </p:nvPr>
        </p:nvSpPr>
        <p:spPr>
          <a:xfrm>
            <a:off x="4873451" y="1256552"/>
            <a:ext cx="1547991" cy="139319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4846634" y="2788120"/>
            <a:ext cx="1574804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4846634" y="3119291"/>
            <a:ext cx="1574804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7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4846635" y="3351592"/>
            <a:ext cx="1574804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423732" y="3951812"/>
            <a:ext cx="493333" cy="42051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53" name="Straight Connector 152"/>
          <p:cNvCxnSpPr/>
          <p:nvPr userDrawn="1"/>
        </p:nvCxnSpPr>
        <p:spPr>
          <a:xfrm>
            <a:off x="6769100" y="1249682"/>
            <a:ext cx="0" cy="31103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>
            <a:spLocks noChangeAspect="1"/>
          </p:cNvSpPr>
          <p:nvPr userDrawn="1"/>
        </p:nvSpPr>
        <p:spPr>
          <a:xfrm>
            <a:off x="7183433" y="1336560"/>
            <a:ext cx="1367992" cy="1231193"/>
          </a:xfrm>
          <a:prstGeom prst="ellipse">
            <a:avLst/>
          </a:prstGeom>
          <a:ln w="381000" cap="rnd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Picture Placeholder 2"/>
          <p:cNvSpPr>
            <a:spLocks noGrp="1" noChangeAspect="1"/>
          </p:cNvSpPr>
          <p:nvPr>
            <p:ph type="pic" sz="quarter" idx="57"/>
          </p:nvPr>
        </p:nvSpPr>
        <p:spPr>
          <a:xfrm>
            <a:off x="7107236" y="1256552"/>
            <a:ext cx="1547991" cy="139319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7107233" y="2788120"/>
            <a:ext cx="1574804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7107233" y="3119291"/>
            <a:ext cx="1574804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4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7107234" y="3351592"/>
            <a:ext cx="1574804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7684331" y="3951812"/>
            <a:ext cx="493333" cy="42051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341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/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/>
      <p:bldP spid="109" grpId="0"/>
      <p:bldP spid="1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animBg="1"/>
      <p:bldP spid="142" grpId="0"/>
      <p:bldP spid="1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animBg="1"/>
      <p:bldP spid="161" grpId="0"/>
      <p:bldP spid="1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B946-A2F5-4390-A157-A67465E9D3BD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595C-BDE8-45CF-970B-16FF63B46E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5" name="Straight Connector 84"/>
          <p:cNvCxnSpPr/>
          <p:nvPr userDrawn="1"/>
        </p:nvCxnSpPr>
        <p:spPr>
          <a:xfrm flipH="1">
            <a:off x="452438" y="2857501"/>
            <a:ext cx="399732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 userDrawn="1"/>
        </p:nvCxnSpPr>
        <p:spPr>
          <a:xfrm>
            <a:off x="4572000" y="1216745"/>
            <a:ext cx="0" cy="3492417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 userDrawn="1"/>
        </p:nvCxnSpPr>
        <p:spPr>
          <a:xfrm flipH="1">
            <a:off x="4679961" y="2857501"/>
            <a:ext cx="399732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Arc 89"/>
          <p:cNvSpPr>
            <a:spLocks noChangeAspect="1"/>
          </p:cNvSpPr>
          <p:nvPr userDrawn="1"/>
        </p:nvSpPr>
        <p:spPr>
          <a:xfrm>
            <a:off x="749966" y="1216743"/>
            <a:ext cx="1584000" cy="14255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2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2537915" y="1425887"/>
            <a:ext cx="191184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537915" y="1757059"/>
            <a:ext cx="191184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533158" y="1982315"/>
            <a:ext cx="1911842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 userDrawn="1"/>
        </p:nvSpPr>
        <p:spPr>
          <a:xfrm>
            <a:off x="452439" y="1652998"/>
            <a:ext cx="612001" cy="550799"/>
          </a:xfrm>
          <a:prstGeom prst="ellipse">
            <a:avLst/>
          </a:prstGeom>
          <a:solidFill>
            <a:schemeClr val="accent2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511313" y="1652998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4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943346" y="1323015"/>
            <a:ext cx="1269135" cy="1198557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8" name="Arc 117"/>
          <p:cNvSpPr>
            <a:spLocks noChangeAspect="1"/>
          </p:cNvSpPr>
          <p:nvPr userDrawn="1"/>
        </p:nvSpPr>
        <p:spPr>
          <a:xfrm>
            <a:off x="4982247" y="1216743"/>
            <a:ext cx="1584000" cy="14255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3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770196" y="1425887"/>
            <a:ext cx="191184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22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770196" y="1757059"/>
            <a:ext cx="191184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3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6765439" y="1982315"/>
            <a:ext cx="1911842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30" name="Oval 129"/>
          <p:cNvSpPr>
            <a:spLocks noChangeAspect="1"/>
          </p:cNvSpPr>
          <p:nvPr userDrawn="1"/>
        </p:nvSpPr>
        <p:spPr>
          <a:xfrm>
            <a:off x="4684722" y="1652998"/>
            <a:ext cx="612001" cy="550799"/>
          </a:xfrm>
          <a:prstGeom prst="ellipse">
            <a:avLst/>
          </a:prstGeom>
          <a:solidFill>
            <a:schemeClr val="accent3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4743594" y="1652998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Picture Placeholder 2"/>
          <p:cNvSpPr>
            <a:spLocks noGrp="1" noChangeAspect="1"/>
          </p:cNvSpPr>
          <p:nvPr>
            <p:ph type="pic" sz="quarter" idx="66"/>
          </p:nvPr>
        </p:nvSpPr>
        <p:spPr>
          <a:xfrm>
            <a:off x="5175625" y="1323015"/>
            <a:ext cx="1269135" cy="1198557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39" name="Arc 138"/>
          <p:cNvSpPr>
            <a:spLocks noChangeAspect="1"/>
          </p:cNvSpPr>
          <p:nvPr userDrawn="1"/>
        </p:nvSpPr>
        <p:spPr>
          <a:xfrm>
            <a:off x="749966" y="3091263"/>
            <a:ext cx="1584000" cy="14255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4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2537915" y="3300407"/>
            <a:ext cx="191184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2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2537915" y="3631579"/>
            <a:ext cx="191184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3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2533158" y="3856835"/>
            <a:ext cx="1911842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7" name="Oval 146"/>
          <p:cNvSpPr>
            <a:spLocks noChangeAspect="1"/>
          </p:cNvSpPr>
          <p:nvPr userDrawn="1"/>
        </p:nvSpPr>
        <p:spPr>
          <a:xfrm>
            <a:off x="452439" y="3527518"/>
            <a:ext cx="612001" cy="550799"/>
          </a:xfrm>
          <a:prstGeom prst="ellipse">
            <a:avLst/>
          </a:prstGeom>
          <a:solidFill>
            <a:schemeClr val="accent4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511313" y="3527518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1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943346" y="3197535"/>
            <a:ext cx="1269135" cy="1198557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 userDrawn="1"/>
        </p:nvSpPr>
        <p:spPr>
          <a:xfrm>
            <a:off x="4982247" y="3091263"/>
            <a:ext cx="1584000" cy="14255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5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6770196" y="3300407"/>
            <a:ext cx="191184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5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6770196" y="3631579"/>
            <a:ext cx="191184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6" name="Text Placeholder 2"/>
          <p:cNvSpPr>
            <a:spLocks noGrp="1"/>
          </p:cNvSpPr>
          <p:nvPr>
            <p:ph type="body" sz="quarter" idx="80" hasCustomPrompt="1"/>
          </p:nvPr>
        </p:nvSpPr>
        <p:spPr>
          <a:xfrm>
            <a:off x="6765439" y="3856835"/>
            <a:ext cx="1911842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57" name="Oval 156"/>
          <p:cNvSpPr>
            <a:spLocks noChangeAspect="1"/>
          </p:cNvSpPr>
          <p:nvPr userDrawn="1"/>
        </p:nvSpPr>
        <p:spPr>
          <a:xfrm>
            <a:off x="4684722" y="3527518"/>
            <a:ext cx="612001" cy="550799"/>
          </a:xfrm>
          <a:prstGeom prst="ellipse">
            <a:avLst/>
          </a:prstGeom>
          <a:solidFill>
            <a:schemeClr val="accent5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4743594" y="3527518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9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5175625" y="3197535"/>
            <a:ext cx="1269135" cy="1198557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7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animBg="1"/>
      <p:bldP spid="9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9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animBg="1"/>
      <p:bldP spid="11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/>
      <p:bldP spid="118" grpId="0" animBg="1"/>
      <p:bldP spid="1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/>
      <p:bldP spid="139" grpId="0" animBg="1"/>
      <p:bldP spid="1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animBg="1"/>
      <p:bldP spid="14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1" grpId="0"/>
      <p:bldP spid="153" grpId="0" animBg="1"/>
      <p:bldP spid="1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animBg="1"/>
      <p:bldP spid="1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452438" y="3549295"/>
            <a:ext cx="652462" cy="129756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513294" y="3583585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206502" y="3988030"/>
            <a:ext cx="1875367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2" y="4261881"/>
            <a:ext cx="1875367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206502" y="3552699"/>
            <a:ext cx="1875367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ln>
                  <a:solidFill>
                    <a:schemeClr val="accent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ounded Rectangle 37"/>
          <p:cNvSpPr/>
          <p:nvPr userDrawn="1"/>
        </p:nvSpPr>
        <p:spPr>
          <a:xfrm>
            <a:off x="3263371" y="3549295"/>
            <a:ext cx="652462" cy="12975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3324227" y="3583585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4017435" y="3988030"/>
            <a:ext cx="1875367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4017435" y="4261881"/>
            <a:ext cx="1875367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4017435" y="3552699"/>
            <a:ext cx="1875367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ln>
                  <a:solidFill>
                    <a:schemeClr val="accent3"/>
                  </a:solidFill>
                </a:ln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43" name="Rounded Rectangle 42"/>
          <p:cNvSpPr/>
          <p:nvPr userDrawn="1"/>
        </p:nvSpPr>
        <p:spPr>
          <a:xfrm>
            <a:off x="6052610" y="3549293"/>
            <a:ext cx="652462" cy="129756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6113466" y="3583585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6806674" y="3988030"/>
            <a:ext cx="1875367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6806674" y="4261881"/>
            <a:ext cx="1875367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6806674" y="3552699"/>
            <a:ext cx="1875367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ln>
                  <a:solidFill>
                    <a:schemeClr val="accent4"/>
                  </a:solidFill>
                </a:ln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747627" y="1187971"/>
            <a:ext cx="2160003" cy="194400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3490826" y="1187971"/>
            <a:ext cx="2160003" cy="194400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spect="1"/>
          </p:cNvSpPr>
          <p:nvPr userDrawn="1"/>
        </p:nvSpPr>
        <p:spPr>
          <a:xfrm>
            <a:off x="6250959" y="1187971"/>
            <a:ext cx="2160003" cy="194400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>
            <a:spLocks noChangeAspect="1"/>
          </p:cNvSpPr>
          <p:nvPr userDrawn="1"/>
        </p:nvSpPr>
        <p:spPr>
          <a:xfrm>
            <a:off x="2905216" y="1924182"/>
            <a:ext cx="612001" cy="550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>
            <a:spLocks noChangeAspect="1"/>
          </p:cNvSpPr>
          <p:nvPr userDrawn="1"/>
        </p:nvSpPr>
        <p:spPr>
          <a:xfrm>
            <a:off x="5636242" y="1924182"/>
            <a:ext cx="612001" cy="550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55640" y="1112523"/>
            <a:ext cx="2304738" cy="2106000"/>
          </a:xfrm>
          <a:custGeom>
            <a:avLst/>
            <a:gdLst/>
            <a:ahLst/>
            <a:cxnLst/>
            <a:rect l="l" t="t" r="r" b="b"/>
            <a:pathLst>
              <a:path w="2304738" h="2340000">
                <a:moveTo>
                  <a:pt x="1170000" y="0"/>
                </a:moveTo>
                <a:cubicBezTo>
                  <a:pt x="1695016" y="0"/>
                  <a:pt x="2139264" y="345807"/>
                  <a:pt x="2287399" y="822078"/>
                </a:cubicBezTo>
                <a:lnTo>
                  <a:pt x="2304738" y="889510"/>
                </a:lnTo>
                <a:lnTo>
                  <a:pt x="2267755" y="920023"/>
                </a:lnTo>
                <a:cubicBezTo>
                  <a:pt x="2193748" y="994029"/>
                  <a:pt x="2147974" y="1096269"/>
                  <a:pt x="2147974" y="1209199"/>
                </a:cubicBezTo>
                <a:cubicBezTo>
                  <a:pt x="2147974" y="1322130"/>
                  <a:pt x="2193748" y="1424369"/>
                  <a:pt x="2267755" y="1498375"/>
                </a:cubicBezTo>
                <a:lnTo>
                  <a:pt x="2288108" y="1515168"/>
                </a:lnTo>
                <a:lnTo>
                  <a:pt x="2287399" y="1517922"/>
                </a:lnTo>
                <a:cubicBezTo>
                  <a:pt x="2139264" y="1994193"/>
                  <a:pt x="1695016" y="2340000"/>
                  <a:pt x="1170000" y="2340000"/>
                </a:cubicBezTo>
                <a:cubicBezTo>
                  <a:pt x="523827" y="2340000"/>
                  <a:pt x="0" y="1816174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3439353" y="1112523"/>
            <a:ext cx="2262090" cy="2106000"/>
          </a:xfrm>
          <a:custGeom>
            <a:avLst/>
            <a:gdLst/>
            <a:ahLst/>
            <a:cxnLst/>
            <a:rect l="l" t="t" r="r" b="b"/>
            <a:pathLst>
              <a:path w="2262090" h="2340000">
                <a:moveTo>
                  <a:pt x="1129482" y="0"/>
                </a:moveTo>
                <a:cubicBezTo>
                  <a:pt x="1654499" y="0"/>
                  <a:pt x="2098746" y="345808"/>
                  <a:pt x="2246881" y="822078"/>
                </a:cubicBezTo>
                <a:lnTo>
                  <a:pt x="2262090" y="881226"/>
                </a:lnTo>
                <a:lnTo>
                  <a:pt x="2215068" y="920023"/>
                </a:lnTo>
                <a:cubicBezTo>
                  <a:pt x="2141061" y="994029"/>
                  <a:pt x="2095287" y="1096269"/>
                  <a:pt x="2095287" y="1209199"/>
                </a:cubicBezTo>
                <a:cubicBezTo>
                  <a:pt x="2095287" y="1322130"/>
                  <a:pt x="2141061" y="1424369"/>
                  <a:pt x="2215068" y="1498375"/>
                </a:cubicBezTo>
                <a:lnTo>
                  <a:pt x="2244998" y="1523069"/>
                </a:lnTo>
                <a:lnTo>
                  <a:pt x="2207538" y="1625417"/>
                </a:lnTo>
                <a:cubicBezTo>
                  <a:pt x="2029922" y="2045348"/>
                  <a:pt x="1614113" y="2340000"/>
                  <a:pt x="1129482" y="2340000"/>
                </a:cubicBezTo>
                <a:cubicBezTo>
                  <a:pt x="644852" y="2340000"/>
                  <a:pt x="229042" y="2045348"/>
                  <a:pt x="51426" y="1625417"/>
                </a:cubicBezTo>
                <a:lnTo>
                  <a:pt x="18258" y="1534793"/>
                </a:lnTo>
                <a:lnTo>
                  <a:pt x="62396" y="1498376"/>
                </a:lnTo>
                <a:cubicBezTo>
                  <a:pt x="136403" y="1424369"/>
                  <a:pt x="182177" y="1322130"/>
                  <a:pt x="182177" y="1209199"/>
                </a:cubicBezTo>
                <a:cubicBezTo>
                  <a:pt x="182177" y="1068036"/>
                  <a:pt x="110655" y="943578"/>
                  <a:pt x="1871" y="870085"/>
                </a:cubicBezTo>
                <a:lnTo>
                  <a:pt x="0" y="869070"/>
                </a:lnTo>
                <a:lnTo>
                  <a:pt x="12083" y="822078"/>
                </a:lnTo>
                <a:cubicBezTo>
                  <a:pt x="160218" y="345807"/>
                  <a:pt x="604466" y="0"/>
                  <a:pt x="1129482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2"/>
          <p:cNvSpPr>
            <a:spLocks noGrp="1" noChangeAspect="1"/>
          </p:cNvSpPr>
          <p:nvPr>
            <p:ph type="pic" sz="quarter" idx="64"/>
          </p:nvPr>
        </p:nvSpPr>
        <p:spPr>
          <a:xfrm>
            <a:off x="6190580" y="1112523"/>
            <a:ext cx="2303631" cy="2106000"/>
          </a:xfrm>
          <a:custGeom>
            <a:avLst/>
            <a:gdLst/>
            <a:ahLst/>
            <a:cxnLst/>
            <a:rect l="l" t="t" r="r" b="b"/>
            <a:pathLst>
              <a:path w="2303631" h="2340000">
                <a:moveTo>
                  <a:pt x="1133631" y="0"/>
                </a:moveTo>
                <a:cubicBezTo>
                  <a:pt x="1779805" y="0"/>
                  <a:pt x="2303631" y="523827"/>
                  <a:pt x="2303631" y="1170000"/>
                </a:cubicBezTo>
                <a:cubicBezTo>
                  <a:pt x="2303631" y="1816174"/>
                  <a:pt x="1779805" y="2340000"/>
                  <a:pt x="1133631" y="2340000"/>
                </a:cubicBezTo>
                <a:cubicBezTo>
                  <a:pt x="649001" y="2340000"/>
                  <a:pt x="233191" y="2045348"/>
                  <a:pt x="55576" y="1625417"/>
                </a:cubicBezTo>
                <a:lnTo>
                  <a:pt x="16760" y="1519365"/>
                </a:lnTo>
                <a:lnTo>
                  <a:pt x="42199" y="1498376"/>
                </a:lnTo>
                <a:cubicBezTo>
                  <a:pt x="116206" y="1424369"/>
                  <a:pt x="161980" y="1322130"/>
                  <a:pt x="161980" y="1209199"/>
                </a:cubicBezTo>
                <a:cubicBezTo>
                  <a:pt x="161980" y="1096269"/>
                  <a:pt x="116206" y="994029"/>
                  <a:pt x="42199" y="920023"/>
                </a:cubicBezTo>
                <a:lnTo>
                  <a:pt x="0" y="885206"/>
                </a:lnTo>
                <a:lnTo>
                  <a:pt x="16232" y="822078"/>
                </a:lnTo>
                <a:cubicBezTo>
                  <a:pt x="164367" y="345807"/>
                  <a:pt x="608615" y="0"/>
                  <a:pt x="113363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2960378" y="1924182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5679622" y="1924182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377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9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1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1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1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1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9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1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1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1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1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9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1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1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1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5" grpId="0" animBg="1"/>
      <p:bldP spid="30" grpId="0" animBg="1"/>
      <p:bldP spid="35" grpId="0" animBg="1"/>
      <p:bldP spid="37" grpId="0" animBg="1"/>
      <p:bldP spid="51" grpId="0"/>
      <p:bldP spid="52" grpId="0"/>
      <p:bldP spid="53" grpId="0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ardrop 29"/>
          <p:cNvSpPr/>
          <p:nvPr userDrawn="1"/>
        </p:nvSpPr>
        <p:spPr>
          <a:xfrm rot="13482192">
            <a:off x="962197" y="1180396"/>
            <a:ext cx="2032186" cy="1828967"/>
          </a:xfrm>
          <a:prstGeom prst="teardrop">
            <a:avLst>
              <a:gd name="adj" fmla="val 1079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ardrop 32"/>
          <p:cNvSpPr/>
          <p:nvPr userDrawn="1"/>
        </p:nvSpPr>
        <p:spPr>
          <a:xfrm rot="13482192">
            <a:off x="3745086" y="1180396"/>
            <a:ext cx="2032186" cy="1828967"/>
          </a:xfrm>
          <a:prstGeom prst="teardrop">
            <a:avLst>
              <a:gd name="adj" fmla="val 1079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ardrop 33"/>
          <p:cNvSpPr/>
          <p:nvPr userDrawn="1"/>
        </p:nvSpPr>
        <p:spPr>
          <a:xfrm rot="13482192">
            <a:off x="6690954" y="1180395"/>
            <a:ext cx="2032186" cy="1828967"/>
          </a:xfrm>
          <a:prstGeom prst="teardrop">
            <a:avLst>
              <a:gd name="adj" fmla="val 1079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Placeholder 7"/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1313390" y="1423313"/>
            <a:ext cx="1352909" cy="129599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6" name="Text Placeholder 7"/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4124323" y="1423313"/>
            <a:ext cx="1352909" cy="129599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7" name="Text Placeholder 7"/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6989762" y="1423313"/>
            <a:ext cx="1352909" cy="129599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8" name="Rounded Rectangle 47"/>
          <p:cNvSpPr/>
          <p:nvPr userDrawn="1"/>
        </p:nvSpPr>
        <p:spPr>
          <a:xfrm>
            <a:off x="800628" y="3412137"/>
            <a:ext cx="304272" cy="208950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206502" y="3850873"/>
            <a:ext cx="1875367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2" y="4124723"/>
            <a:ext cx="1875367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206502" y="3415542"/>
            <a:ext cx="1875367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2" name="Rounded Rectangle 51"/>
          <p:cNvSpPr/>
          <p:nvPr userDrawn="1"/>
        </p:nvSpPr>
        <p:spPr>
          <a:xfrm>
            <a:off x="3611561" y="3412137"/>
            <a:ext cx="304272" cy="208950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4017435" y="3850873"/>
            <a:ext cx="1875367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4017435" y="4124723"/>
            <a:ext cx="1875367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4017435" y="3415542"/>
            <a:ext cx="1875367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6" name="Rounded Rectangle 55"/>
          <p:cNvSpPr/>
          <p:nvPr userDrawn="1"/>
        </p:nvSpPr>
        <p:spPr>
          <a:xfrm>
            <a:off x="6400800" y="3412135"/>
            <a:ext cx="304272" cy="20895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6806674" y="3850873"/>
            <a:ext cx="1875367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6806674" y="4124723"/>
            <a:ext cx="1875367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6806674" y="3415542"/>
            <a:ext cx="1875367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29253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304800" y="1286533"/>
            <a:ext cx="1409700" cy="58721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513294" y="1320824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354138" y="1158241"/>
            <a:ext cx="3090862" cy="33011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54139" y="1518834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304800" y="2395243"/>
            <a:ext cx="1409700" cy="58721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513294" y="2429534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354138" y="2266951"/>
            <a:ext cx="3090862" cy="33011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354139" y="2627542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304800" y="3503953"/>
            <a:ext cx="1409700" cy="58721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13294" y="3538244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354138" y="3375661"/>
            <a:ext cx="3090862" cy="33011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354139" y="3736254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73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8029576" y="1389403"/>
            <a:ext cx="1520824" cy="58721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090432" y="1423694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816476" y="1261111"/>
            <a:ext cx="3090862" cy="33011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816478" y="1621704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8029576" y="2498113"/>
            <a:ext cx="1520824" cy="58721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8090432" y="2532404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4816476" y="2369821"/>
            <a:ext cx="3090862" cy="33011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816478" y="2730414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8029576" y="3606823"/>
            <a:ext cx="1520824" cy="58721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8090432" y="3641114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4816476" y="3478531"/>
            <a:ext cx="3090862" cy="33011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4816478" y="3839124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2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>
            <a:spLocks noChangeAspect="1"/>
          </p:cNvSpPr>
          <p:nvPr userDrawn="1"/>
        </p:nvSpPr>
        <p:spPr>
          <a:xfrm>
            <a:off x="646026" y="1325133"/>
            <a:ext cx="2340003" cy="2106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723372" y="3863693"/>
            <a:ext cx="2206098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23376" y="4095993"/>
            <a:ext cx="2206097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824971" y="1493521"/>
            <a:ext cx="1979998" cy="1781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3389228" y="1325133"/>
            <a:ext cx="2340003" cy="2106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466566" y="3863693"/>
            <a:ext cx="2206098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466570" y="4095993"/>
            <a:ext cx="2206097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3568166" y="1493521"/>
            <a:ext cx="1979998" cy="1781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 userDrawn="1"/>
        </p:nvSpPr>
        <p:spPr>
          <a:xfrm>
            <a:off x="6149361" y="1325133"/>
            <a:ext cx="2340003" cy="2106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221938" y="3863693"/>
            <a:ext cx="2206098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221942" y="4095993"/>
            <a:ext cx="2206097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6340471" y="1493521"/>
            <a:ext cx="1979998" cy="1781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5" grpId="0" animBg="1"/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4" grpId="0" animBg="1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 bar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723372" y="3863693"/>
            <a:ext cx="2206098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23376" y="4095993"/>
            <a:ext cx="2206097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466566" y="3863693"/>
            <a:ext cx="2206098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466570" y="4095993"/>
            <a:ext cx="2206097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221938" y="3863693"/>
            <a:ext cx="2206098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221942" y="4095993"/>
            <a:ext cx="2206097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52438" y="1325886"/>
            <a:ext cx="8229600" cy="2148292"/>
            <a:chOff x="452438" y="1473206"/>
            <a:chExt cx="8229600" cy="2386991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452438" y="1473206"/>
              <a:ext cx="391454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100</a:t>
              </a:r>
            </a:p>
          </p:txBody>
        </p:sp>
        <p:cxnSp>
          <p:nvCxnSpPr>
            <p:cNvPr id="4" name="Straight Connector 3"/>
            <p:cNvCxnSpPr/>
            <p:nvPr userDrawn="1"/>
          </p:nvCxnSpPr>
          <p:spPr>
            <a:xfrm>
              <a:off x="906408" y="16455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452438" y="3572939"/>
              <a:ext cx="253596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0</a:t>
              </a: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906408" y="3745305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 userDrawn="1"/>
          </p:nvSpPr>
          <p:spPr>
            <a:xfrm>
              <a:off x="452438" y="2540006"/>
              <a:ext cx="322524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50</a:t>
              </a: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906408" y="2712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 userDrawn="1"/>
          </p:nvSpPr>
          <p:spPr>
            <a:xfrm>
              <a:off x="452438" y="2032006"/>
              <a:ext cx="322524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75</a:t>
              </a:r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>
              <a:off x="906408" y="2204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 userDrawn="1"/>
          </p:nvSpPr>
          <p:spPr>
            <a:xfrm>
              <a:off x="452438" y="3064940"/>
              <a:ext cx="322524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25</a:t>
              </a: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>
              <a:off x="906408" y="3237306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48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748741" y="1609237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053536" y="1145910"/>
            <a:ext cx="1475998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4748741" y="1424122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6911446" y="1609237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7216241" y="1145910"/>
            <a:ext cx="1475998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911446" y="1424122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4748741" y="2821632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053536" y="2358306"/>
            <a:ext cx="1475998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4748741" y="2636518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6911446" y="2821632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7216241" y="2358306"/>
            <a:ext cx="1475998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6911446" y="2636518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4748741" y="4008187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5053536" y="3560197"/>
            <a:ext cx="1475998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4748741" y="3823072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78" hasCustomPrompt="1"/>
          </p:nvPr>
        </p:nvSpPr>
        <p:spPr>
          <a:xfrm>
            <a:off x="6911446" y="4008187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7216241" y="3560197"/>
            <a:ext cx="1475998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6911446" y="3823072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Oval 36"/>
          <p:cNvSpPr>
            <a:spLocks noChangeAspect="1"/>
          </p:cNvSpPr>
          <p:nvPr userDrawn="1"/>
        </p:nvSpPr>
        <p:spPr>
          <a:xfrm flipH="1">
            <a:off x="4748741" y="1176386"/>
            <a:ext cx="216000" cy="194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 flipH="1">
            <a:off x="6911446" y="1176386"/>
            <a:ext cx="216000" cy="194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 flipH="1">
            <a:off x="4748741" y="2381164"/>
            <a:ext cx="216000" cy="1944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>
            <a:spLocks noChangeAspect="1"/>
          </p:cNvSpPr>
          <p:nvPr userDrawn="1"/>
        </p:nvSpPr>
        <p:spPr>
          <a:xfrm flipH="1">
            <a:off x="6911446" y="2381164"/>
            <a:ext cx="216000" cy="1944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 flipH="1">
            <a:off x="4748741" y="3571626"/>
            <a:ext cx="216000" cy="19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 flipH="1">
            <a:off x="6911446" y="3571626"/>
            <a:ext cx="216000" cy="1944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6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52438" y="1609237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57233" y="1145910"/>
            <a:ext cx="1475998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452438" y="1424122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6911446" y="1609237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7216241" y="1145910"/>
            <a:ext cx="1475998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911446" y="1424122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452438" y="2821632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757233" y="2358306"/>
            <a:ext cx="1475998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452438" y="2636518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6911446" y="2821632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7216241" y="2358306"/>
            <a:ext cx="1475998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6911446" y="2636518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452438" y="4008187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757233" y="3560197"/>
            <a:ext cx="1475998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452438" y="3823072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2911553" y="1176386"/>
            <a:ext cx="2964974" cy="3654756"/>
            <a:chOff x="-1393297" y="-1336778"/>
            <a:chExt cx="6142038" cy="8412162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-1393297" y="-1336778"/>
              <a:ext cx="6142038" cy="8412162"/>
              <a:chOff x="-1393297" y="-1336778"/>
              <a:chExt cx="6142038" cy="8412162"/>
            </a:xfrm>
          </p:grpSpPr>
          <p:sp>
            <p:nvSpPr>
              <p:cNvPr id="43" name="AutoShape 1"/>
              <p:cNvSpPr/>
              <p:nvPr userDrawn="1"/>
            </p:nvSpPr>
            <p:spPr bwMode="auto">
              <a:xfrm>
                <a:off x="-1385359" y="3649559"/>
                <a:ext cx="6134100" cy="3425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" y="0"/>
                    </a:moveTo>
                    <a:cubicBezTo>
                      <a:pt x="1" y="44"/>
                      <a:pt x="0" y="88"/>
                      <a:pt x="0" y="132"/>
                    </a:cubicBezTo>
                    <a:lnTo>
                      <a:pt x="0" y="2252"/>
                    </a:lnTo>
                    <a:cubicBezTo>
                      <a:pt x="0" y="12937"/>
                      <a:pt x="4834" y="21599"/>
                      <a:pt x="10799" y="21599"/>
                    </a:cubicBezTo>
                    <a:cubicBezTo>
                      <a:pt x="16763" y="21599"/>
                      <a:pt x="21599" y="12937"/>
                      <a:pt x="21599" y="2252"/>
                    </a:cubicBezTo>
                    <a:lnTo>
                      <a:pt x="21599" y="132"/>
                    </a:lnTo>
                    <a:cubicBezTo>
                      <a:pt x="21599" y="88"/>
                      <a:pt x="21598" y="44"/>
                      <a:pt x="21598" y="0"/>
                    </a:cubicBezTo>
                    <a:lnTo>
                      <a:pt x="18198" y="0"/>
                    </a:lnTo>
                    <a:lnTo>
                      <a:pt x="18198" y="2520"/>
                    </a:lnTo>
                    <a:cubicBezTo>
                      <a:pt x="18198" y="9811"/>
                      <a:pt x="14900" y="15722"/>
                      <a:pt x="10830" y="15722"/>
                    </a:cubicBezTo>
                    <a:cubicBezTo>
                      <a:pt x="6759" y="15722"/>
                      <a:pt x="3460" y="9811"/>
                      <a:pt x="3460" y="2520"/>
                    </a:cubicBezTo>
                    <a:lnTo>
                      <a:pt x="346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3640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504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4" name="AutoShape 17"/>
              <p:cNvSpPr/>
              <p:nvPr userDrawn="1"/>
            </p:nvSpPr>
            <p:spPr bwMode="auto">
              <a:xfrm>
                <a:off x="2408766" y="-789091"/>
                <a:ext cx="993775" cy="5443538"/>
              </a:xfrm>
              <a:prstGeom prst="roundRect">
                <a:avLst>
                  <a:gd name="adj" fmla="val 49824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3640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504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AutoShape 20"/>
              <p:cNvSpPr/>
              <p:nvPr userDrawn="1"/>
            </p:nvSpPr>
            <p:spPr bwMode="auto">
              <a:xfrm>
                <a:off x="-161397" y="-654153"/>
                <a:ext cx="993775" cy="5308600"/>
              </a:xfrm>
              <a:prstGeom prst="roundRect">
                <a:avLst>
                  <a:gd name="adj" fmla="val 49824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3640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504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8" name="AutoShape 24"/>
              <p:cNvSpPr/>
              <p:nvPr userDrawn="1"/>
            </p:nvSpPr>
            <p:spPr bwMode="auto">
              <a:xfrm>
                <a:off x="1070503" y="-1336778"/>
                <a:ext cx="993775" cy="6003925"/>
              </a:xfrm>
              <a:prstGeom prst="roundRect">
                <a:avLst>
                  <a:gd name="adj" fmla="val 49824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3640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504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0" name="AutoShape 27"/>
              <p:cNvSpPr/>
              <p:nvPr userDrawn="1"/>
            </p:nvSpPr>
            <p:spPr bwMode="auto">
              <a:xfrm>
                <a:off x="-1393297" y="2030309"/>
                <a:ext cx="993775" cy="2624138"/>
              </a:xfrm>
              <a:prstGeom prst="roundRect">
                <a:avLst>
                  <a:gd name="adj" fmla="val 4982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3640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504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2" name="AutoShape 30"/>
              <p:cNvSpPr/>
              <p:nvPr userDrawn="1"/>
            </p:nvSpPr>
            <p:spPr bwMode="auto">
              <a:xfrm>
                <a:off x="3772428" y="561872"/>
                <a:ext cx="968375" cy="4060825"/>
              </a:xfrm>
              <a:prstGeom prst="roundRect">
                <a:avLst>
                  <a:gd name="adj" fmla="val 48509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3640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504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45" name="AutoShape 18"/>
            <p:cNvSpPr/>
            <p:nvPr userDrawn="1"/>
          </p:nvSpPr>
          <p:spPr bwMode="auto">
            <a:xfrm>
              <a:off x="2415116" y="1404214"/>
              <a:ext cx="969962" cy="968375"/>
            </a:xfrm>
            <a:prstGeom prst="roundRect">
              <a:avLst>
                <a:gd name="adj" fmla="val 498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50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7" name="AutoShape 21"/>
            <p:cNvSpPr/>
            <p:nvPr userDrawn="1"/>
          </p:nvSpPr>
          <p:spPr bwMode="auto">
            <a:xfrm>
              <a:off x="-159809" y="1404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50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9" name="AutoShape 25"/>
            <p:cNvSpPr/>
            <p:nvPr userDrawn="1"/>
          </p:nvSpPr>
          <p:spPr bwMode="auto">
            <a:xfrm>
              <a:off x="1072091" y="388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50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51" name="AutoShape 28"/>
            <p:cNvSpPr/>
            <p:nvPr userDrawn="1"/>
          </p:nvSpPr>
          <p:spPr bwMode="auto">
            <a:xfrm>
              <a:off x="-1379009" y="2420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50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53" name="AutoShape 31"/>
            <p:cNvSpPr/>
            <p:nvPr userDrawn="1"/>
          </p:nvSpPr>
          <p:spPr bwMode="auto">
            <a:xfrm>
              <a:off x="3772428" y="240178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50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</p:grpSp>
      <p:sp>
        <p:nvSpPr>
          <p:cNvPr id="54" name="Text Placeholder 7"/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2938371" y="2800646"/>
            <a:ext cx="417657" cy="4211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5" name="Text Placeholder 7"/>
          <p:cNvSpPr>
            <a:spLocks noGrp="1" noChangeAspect="1"/>
          </p:cNvSpPr>
          <p:nvPr>
            <p:ph type="body" sz="quarter" idx="47" hasCustomPrompt="1"/>
          </p:nvPr>
        </p:nvSpPr>
        <p:spPr>
          <a:xfrm>
            <a:off x="3522822" y="2369736"/>
            <a:ext cx="417657" cy="4211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56" name="Text Placeholder 7"/>
          <p:cNvSpPr>
            <a:spLocks noGrp="1" noChangeAspect="1"/>
          </p:cNvSpPr>
          <p:nvPr>
            <p:ph type="body" sz="quarter" idx="48" hasCustomPrompt="1"/>
          </p:nvPr>
        </p:nvSpPr>
        <p:spPr>
          <a:xfrm>
            <a:off x="4125362" y="1925829"/>
            <a:ext cx="417657" cy="4211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57" name="Text Placeholder 7"/>
          <p:cNvSpPr>
            <a:spLocks noGrp="1" noChangeAspect="1"/>
          </p:cNvSpPr>
          <p:nvPr>
            <p:ph type="body" sz="quarter" idx="49" hasCustomPrompt="1"/>
          </p:nvPr>
        </p:nvSpPr>
        <p:spPr>
          <a:xfrm>
            <a:off x="4770916" y="2353241"/>
            <a:ext cx="417657" cy="4211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58" name="Text Placeholder 7"/>
          <p:cNvSpPr>
            <a:spLocks noGrp="1" noChangeAspect="1"/>
          </p:cNvSpPr>
          <p:nvPr>
            <p:ph type="body" sz="quarter" idx="50" hasCustomPrompt="1"/>
          </p:nvPr>
        </p:nvSpPr>
        <p:spPr>
          <a:xfrm>
            <a:off x="5433827" y="2800168"/>
            <a:ext cx="417657" cy="4211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452441" y="1145910"/>
            <a:ext cx="304795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6911449" y="1145910"/>
            <a:ext cx="304795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accent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452441" y="2358306"/>
            <a:ext cx="304795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85" hasCustomPrompt="1"/>
          </p:nvPr>
        </p:nvSpPr>
        <p:spPr>
          <a:xfrm>
            <a:off x="6911449" y="2358306"/>
            <a:ext cx="304795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accent4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86" hasCustomPrompt="1"/>
          </p:nvPr>
        </p:nvSpPr>
        <p:spPr>
          <a:xfrm>
            <a:off x="452441" y="3560197"/>
            <a:ext cx="304795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 b="1" baseline="0">
                <a:solidFill>
                  <a:schemeClr val="accent5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8722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43974" y="4241409"/>
            <a:ext cx="8230129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27038" y="3900625"/>
            <a:ext cx="824706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43038" y="3206081"/>
            <a:ext cx="1799996" cy="162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 flipH="1">
            <a:off x="427038" y="3217309"/>
            <a:ext cx="180000" cy="162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643038" y="3480401"/>
            <a:ext cx="1799996" cy="162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 flipH="1">
            <a:off x="427038" y="3491629"/>
            <a:ext cx="180000" cy="162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2722534" y="3206081"/>
            <a:ext cx="1799996" cy="162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 flipH="1">
            <a:off x="2506534" y="3217309"/>
            <a:ext cx="180000" cy="162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2722534" y="3480401"/>
            <a:ext cx="1799996" cy="162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 flipH="1">
            <a:off x="2506534" y="3491629"/>
            <a:ext cx="180000" cy="162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4738530" y="3206081"/>
            <a:ext cx="1799996" cy="162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Oval 21"/>
          <p:cNvSpPr>
            <a:spLocks noChangeAspect="1"/>
          </p:cNvSpPr>
          <p:nvPr userDrawn="1"/>
        </p:nvSpPr>
        <p:spPr>
          <a:xfrm flipH="1">
            <a:off x="4522530" y="3217309"/>
            <a:ext cx="180000" cy="162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4738530" y="3480401"/>
            <a:ext cx="1799996" cy="162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Oval 23"/>
          <p:cNvSpPr>
            <a:spLocks noChangeAspect="1"/>
          </p:cNvSpPr>
          <p:nvPr userDrawn="1"/>
        </p:nvSpPr>
        <p:spPr>
          <a:xfrm flipH="1">
            <a:off x="4522530" y="3491629"/>
            <a:ext cx="180000" cy="16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6754526" y="3206081"/>
            <a:ext cx="1799996" cy="162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 flipH="1">
            <a:off x="6538526" y="3217309"/>
            <a:ext cx="180000" cy="16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6754526" y="3480401"/>
            <a:ext cx="1799996" cy="162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Oval 27"/>
          <p:cNvSpPr>
            <a:spLocks noChangeAspect="1"/>
          </p:cNvSpPr>
          <p:nvPr userDrawn="1"/>
        </p:nvSpPr>
        <p:spPr>
          <a:xfrm flipH="1">
            <a:off x="6538526" y="3491629"/>
            <a:ext cx="180000" cy="16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52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B946-A2F5-4390-A157-A67465E9D3BD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595C-BDE8-45CF-970B-16FF63B46E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dar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47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luete-map.png"/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857557"/>
            <a:ext cx="8229600" cy="4051916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24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Cle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5" name="Rounded Rectangle 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56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452439" y="1100820"/>
            <a:ext cx="294868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4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2441" y="1462467"/>
            <a:ext cx="294868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67787" y="1710698"/>
            <a:ext cx="2932641" cy="161421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364046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67786" y="4070931"/>
            <a:ext cx="2932641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7786" y="3577125"/>
            <a:ext cx="2932641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467786" y="3885817"/>
            <a:ext cx="2932641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54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43974" y="4172829"/>
            <a:ext cx="8230129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27038" y="3832045"/>
            <a:ext cx="824706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2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43972" y="4111870"/>
            <a:ext cx="3907896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27038" y="3498064"/>
            <a:ext cx="3924830" cy="34078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2015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452438" y="3863517"/>
            <a:ext cx="389943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774142" y="4111870"/>
            <a:ext cx="3907896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4757208" y="3498064"/>
            <a:ext cx="3924830" cy="34078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2016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782608" y="3863517"/>
            <a:ext cx="389943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8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lumns resul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13811" y="3596652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13811" y="3102846"/>
            <a:ext cx="1770592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413811" y="3411538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2513541" y="3596652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2513541" y="3102846"/>
            <a:ext cx="1770592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2513541" y="3411538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4714870" y="3596652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4714870" y="3102846"/>
            <a:ext cx="1770592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4714870" y="3411538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6894513" y="3596652"/>
            <a:ext cx="177059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6894513" y="3102846"/>
            <a:ext cx="1770592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6894513" y="3411538"/>
            <a:ext cx="177059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92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52438" y="1027216"/>
            <a:ext cx="8229600" cy="2630385"/>
          </a:xfrm>
          <a:custGeom>
            <a:avLst/>
            <a:gdLst/>
            <a:ahLst/>
            <a:cxnLst/>
            <a:rect l="l" t="t" r="r" b="b"/>
            <a:pathLst>
              <a:path w="8229600" h="2922650">
                <a:moveTo>
                  <a:pt x="1461325" y="0"/>
                </a:moveTo>
                <a:lnTo>
                  <a:pt x="6768275" y="0"/>
                </a:lnTo>
                <a:cubicBezTo>
                  <a:pt x="7575343" y="0"/>
                  <a:pt x="8229600" y="654257"/>
                  <a:pt x="8229600" y="1461325"/>
                </a:cubicBezTo>
                <a:cubicBezTo>
                  <a:pt x="8229600" y="2268393"/>
                  <a:pt x="7575343" y="2922650"/>
                  <a:pt x="6768275" y="2922650"/>
                </a:cubicBezTo>
                <a:lnTo>
                  <a:pt x="1461325" y="2922650"/>
                </a:lnTo>
                <a:cubicBezTo>
                  <a:pt x="654257" y="2922650"/>
                  <a:pt x="0" y="2268393"/>
                  <a:pt x="0" y="1461325"/>
                </a:cubicBezTo>
                <a:cubicBezTo>
                  <a:pt x="0" y="654257"/>
                  <a:pt x="654257" y="0"/>
                  <a:pt x="146132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443974" y="4172829"/>
            <a:ext cx="8230129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427038" y="3832045"/>
            <a:ext cx="824706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911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52438" y="1104905"/>
            <a:ext cx="3903662" cy="2585375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452438" y="3690278"/>
            <a:ext cx="3903662" cy="98298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711200" y="3855163"/>
            <a:ext cx="3467100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711200" y="4076248"/>
            <a:ext cx="3467100" cy="45985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4778376" y="1104905"/>
            <a:ext cx="3903662" cy="2585375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Rounded Rectangle 16"/>
          <p:cNvSpPr/>
          <p:nvPr userDrawn="1"/>
        </p:nvSpPr>
        <p:spPr>
          <a:xfrm>
            <a:off x="4778376" y="3690278"/>
            <a:ext cx="3903662" cy="98298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5037138" y="3855163"/>
            <a:ext cx="3467100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5037138" y="4076248"/>
            <a:ext cx="3467100" cy="45985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873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animBg="1"/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52438" y="3601883"/>
            <a:ext cx="244520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52438" y="1184914"/>
            <a:ext cx="2445202" cy="1581148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452438" y="2777492"/>
            <a:ext cx="2445202" cy="58292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51404" y="2846073"/>
            <a:ext cx="486306" cy="42051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175811" y="2833760"/>
            <a:ext cx="1694390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175811" y="3114853"/>
            <a:ext cx="169439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2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3259138" y="3601883"/>
            <a:ext cx="244520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3259138" y="1184914"/>
            <a:ext cx="2445202" cy="1581148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3" name="Rounded Rectangle 28"/>
          <p:cNvSpPr/>
          <p:nvPr userDrawn="1"/>
        </p:nvSpPr>
        <p:spPr>
          <a:xfrm>
            <a:off x="3259138" y="2777492"/>
            <a:ext cx="2445202" cy="58292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3458104" y="2846073"/>
            <a:ext cx="486306" cy="42051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3982511" y="2833760"/>
            <a:ext cx="1694390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3982511" y="3114853"/>
            <a:ext cx="169439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6236836" y="3601883"/>
            <a:ext cx="2445202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6236836" y="1184914"/>
            <a:ext cx="2445202" cy="1581148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28"/>
          <p:cNvSpPr/>
          <p:nvPr userDrawn="1"/>
        </p:nvSpPr>
        <p:spPr>
          <a:xfrm>
            <a:off x="6236836" y="2777492"/>
            <a:ext cx="2445202" cy="58292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6435802" y="2846073"/>
            <a:ext cx="486306" cy="42051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6960209" y="2833760"/>
            <a:ext cx="1694390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6960209" y="3114853"/>
            <a:ext cx="169439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4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235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 animBg="1"/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animBg="1"/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B946-A2F5-4390-A157-A67465E9D3BD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595C-BDE8-45CF-970B-16FF63B46E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52438" y="4081943"/>
            <a:ext cx="2643860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51404" y="3611883"/>
            <a:ext cx="486306" cy="42051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175811" y="3599570"/>
            <a:ext cx="1694390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175811" y="3880663"/>
            <a:ext cx="169439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3259138" y="4081943"/>
            <a:ext cx="2643860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3458104" y="3611883"/>
            <a:ext cx="486306" cy="42051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3982511" y="3599570"/>
            <a:ext cx="1694390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3982511" y="3880663"/>
            <a:ext cx="169439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6038178" y="4081943"/>
            <a:ext cx="2643860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6245302" y="3611883"/>
            <a:ext cx="486306" cy="42051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6769709" y="3599570"/>
            <a:ext cx="1694390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6769709" y="3880663"/>
            <a:ext cx="169439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52438" y="977613"/>
            <a:ext cx="2643860" cy="2379474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3259138" y="977613"/>
            <a:ext cx="2643860" cy="2379474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7"/>
          </p:nvPr>
        </p:nvSpPr>
        <p:spPr>
          <a:xfrm>
            <a:off x="6038178" y="977613"/>
            <a:ext cx="2643860" cy="2379474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0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30" grpId="0"/>
      <p:bldP spid="4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541338" y="1045508"/>
            <a:ext cx="3725862" cy="114762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ounded Rectangle 18"/>
          <p:cNvSpPr/>
          <p:nvPr userDrawn="1"/>
        </p:nvSpPr>
        <p:spPr>
          <a:xfrm>
            <a:off x="541338" y="2197417"/>
            <a:ext cx="3725862" cy="542924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800100" y="2243533"/>
            <a:ext cx="3314700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800100" y="2464619"/>
            <a:ext cx="3314700" cy="23000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4956176" y="1045508"/>
            <a:ext cx="3725862" cy="114762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Rounded Rectangle 18"/>
          <p:cNvSpPr/>
          <p:nvPr userDrawn="1"/>
        </p:nvSpPr>
        <p:spPr>
          <a:xfrm>
            <a:off x="4956176" y="2197417"/>
            <a:ext cx="3725862" cy="542924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5214938" y="2243533"/>
            <a:ext cx="3314700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5214938" y="2464619"/>
            <a:ext cx="3314700" cy="23000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69"/>
          </p:nvPr>
        </p:nvSpPr>
        <p:spPr>
          <a:xfrm>
            <a:off x="541338" y="3045758"/>
            <a:ext cx="3725862" cy="114762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Rounded Rectangle 18"/>
          <p:cNvSpPr/>
          <p:nvPr userDrawn="1"/>
        </p:nvSpPr>
        <p:spPr>
          <a:xfrm>
            <a:off x="541338" y="4197667"/>
            <a:ext cx="3725862" cy="542924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800100" y="4243783"/>
            <a:ext cx="3314700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00100" y="4464869"/>
            <a:ext cx="3314700" cy="23000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4956176" y="3045758"/>
            <a:ext cx="3725862" cy="114762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6" name="Rounded Rectangle 18"/>
          <p:cNvSpPr/>
          <p:nvPr userDrawn="1"/>
        </p:nvSpPr>
        <p:spPr>
          <a:xfrm>
            <a:off x="4956176" y="4197667"/>
            <a:ext cx="3725862" cy="542924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5214938" y="4243783"/>
            <a:ext cx="3314700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74" hasCustomPrompt="1"/>
          </p:nvPr>
        </p:nvSpPr>
        <p:spPr>
          <a:xfrm>
            <a:off x="5214938" y="4464869"/>
            <a:ext cx="3314700" cy="23000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0749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animBg="1"/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/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452441" y="3200544"/>
            <a:ext cx="1872863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52441" y="3421630"/>
            <a:ext cx="1872863" cy="113894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52441" y="1408269"/>
            <a:ext cx="1872863" cy="1685577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2586039" y="3200544"/>
            <a:ext cx="1872863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2586039" y="3421630"/>
            <a:ext cx="1872863" cy="113894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2586039" y="1408269"/>
            <a:ext cx="1872863" cy="1685577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4668841" y="3200544"/>
            <a:ext cx="1872863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4668841" y="3421630"/>
            <a:ext cx="1872863" cy="113894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4668841" y="1408269"/>
            <a:ext cx="1872863" cy="1685577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6809178" y="3200544"/>
            <a:ext cx="1872863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6809178" y="3421630"/>
            <a:ext cx="1872863" cy="113894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6809178" y="1408269"/>
            <a:ext cx="1872863" cy="1685577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1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ircle images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2128838" y="1360457"/>
            <a:ext cx="2239962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2128838" y="1581542"/>
            <a:ext cx="2239962" cy="113894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52439" y="1351119"/>
            <a:ext cx="1521358" cy="136922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6442076" y="1360457"/>
            <a:ext cx="2239962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6442076" y="1581542"/>
            <a:ext cx="2239962" cy="113894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4765677" y="1351119"/>
            <a:ext cx="1521358" cy="136922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2128838" y="2994947"/>
            <a:ext cx="2239962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2128838" y="3216032"/>
            <a:ext cx="2239962" cy="113894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452439" y="2985609"/>
            <a:ext cx="1521358" cy="136922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6442076" y="2994947"/>
            <a:ext cx="2239962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6442076" y="3216032"/>
            <a:ext cx="2239962" cy="113894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4765677" y="2985609"/>
            <a:ext cx="1521358" cy="136922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2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452439" y="2537836"/>
            <a:ext cx="1528762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31804" y="1031079"/>
            <a:ext cx="1583999" cy="14255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2713039" y="2537836"/>
            <a:ext cx="1528762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2692404" y="1031079"/>
            <a:ext cx="1583999" cy="14255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4910139" y="2537836"/>
            <a:ext cx="1528762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4889504" y="1031079"/>
            <a:ext cx="1583999" cy="14255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7153276" y="2537836"/>
            <a:ext cx="1528762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7132641" y="1031079"/>
            <a:ext cx="1583999" cy="14255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452439" y="4503796"/>
            <a:ext cx="1528762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393704" y="2997039"/>
            <a:ext cx="1583999" cy="14255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2713039" y="4503796"/>
            <a:ext cx="1528762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2" name="Picture Placeholder 2"/>
          <p:cNvSpPr>
            <a:spLocks noGrp="1" noChangeAspect="1"/>
          </p:cNvSpPr>
          <p:nvPr>
            <p:ph type="pic" sz="quarter" idx="78"/>
          </p:nvPr>
        </p:nvSpPr>
        <p:spPr>
          <a:xfrm>
            <a:off x="2654304" y="2997039"/>
            <a:ext cx="1583999" cy="14255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4910139" y="4503796"/>
            <a:ext cx="1528762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Picture Placeholder 2"/>
          <p:cNvSpPr>
            <a:spLocks noGrp="1" noChangeAspect="1"/>
          </p:cNvSpPr>
          <p:nvPr>
            <p:ph type="pic" sz="quarter" idx="80"/>
          </p:nvPr>
        </p:nvSpPr>
        <p:spPr>
          <a:xfrm>
            <a:off x="4851404" y="2997039"/>
            <a:ext cx="1583999" cy="14255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7153276" y="4503796"/>
            <a:ext cx="1528762" cy="1943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6" name="Picture Placeholder 2"/>
          <p:cNvSpPr>
            <a:spLocks noGrp="1" noChangeAspect="1"/>
          </p:cNvSpPr>
          <p:nvPr>
            <p:ph type="pic" sz="quarter" idx="82"/>
          </p:nvPr>
        </p:nvSpPr>
        <p:spPr>
          <a:xfrm>
            <a:off x="7094541" y="2997039"/>
            <a:ext cx="1583999" cy="14255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2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/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74664" y="1017270"/>
            <a:ext cx="1455736" cy="2437444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Rounded Rectangle 30"/>
          <p:cNvSpPr/>
          <p:nvPr userDrawn="1"/>
        </p:nvSpPr>
        <p:spPr>
          <a:xfrm>
            <a:off x="466835" y="3454714"/>
            <a:ext cx="1453930" cy="18288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2100264" y="1017270"/>
            <a:ext cx="1455736" cy="2437444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7" name="Rounded Rectangle 30"/>
          <p:cNvSpPr/>
          <p:nvPr userDrawn="1"/>
        </p:nvSpPr>
        <p:spPr>
          <a:xfrm>
            <a:off x="2092435" y="3454714"/>
            <a:ext cx="1453930" cy="18288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3798999" y="1017270"/>
            <a:ext cx="1455736" cy="2437444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30"/>
          <p:cNvSpPr/>
          <p:nvPr userDrawn="1"/>
        </p:nvSpPr>
        <p:spPr>
          <a:xfrm>
            <a:off x="3791170" y="3454714"/>
            <a:ext cx="1453930" cy="18288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5513499" y="1017270"/>
            <a:ext cx="1455736" cy="2437444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1" name="Rounded Rectangle 30"/>
          <p:cNvSpPr/>
          <p:nvPr userDrawn="1"/>
        </p:nvSpPr>
        <p:spPr>
          <a:xfrm>
            <a:off x="5505670" y="3454714"/>
            <a:ext cx="1453930" cy="18288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68"/>
          </p:nvPr>
        </p:nvSpPr>
        <p:spPr>
          <a:xfrm>
            <a:off x="7218364" y="1017270"/>
            <a:ext cx="1455736" cy="2437444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Rounded Rectangle 30"/>
          <p:cNvSpPr/>
          <p:nvPr userDrawn="1"/>
        </p:nvSpPr>
        <p:spPr>
          <a:xfrm>
            <a:off x="7210535" y="3454714"/>
            <a:ext cx="1453930" cy="18288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43974" y="4172829"/>
            <a:ext cx="8230129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27038" y="3832045"/>
            <a:ext cx="824706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4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599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1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52438" y="1045724"/>
            <a:ext cx="8229600" cy="3431028"/>
          </a:xfrm>
          <a:prstGeom prst="rect">
            <a:avLst/>
          </a:prstGeom>
        </p:spPr>
        <p:txBody>
          <a:bodyPr vert="horz" lIns="95057" tIns="47529" rIns="95057" bIns="47529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01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52438" y="1026673"/>
            <a:ext cx="8229600" cy="3667248"/>
          </a:xfrm>
          <a:prstGeom prst="rect">
            <a:avLst/>
          </a:prstGeom>
        </p:spPr>
        <p:txBody>
          <a:bodyPr vert="horz" lIns="95057" tIns="47529" rIns="95057" bIns="47529" numCol="2" spcCol="280728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9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243436"/>
            <a:ext cx="822960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38" y="620327"/>
            <a:ext cx="8229600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52438" y="1055248"/>
            <a:ext cx="8229600" cy="3684393"/>
          </a:xfrm>
          <a:prstGeom prst="rect">
            <a:avLst/>
          </a:prstGeom>
        </p:spPr>
        <p:txBody>
          <a:bodyPr vert="horz" lIns="95057" tIns="47529" rIns="95057" bIns="47529" numCol="3" spcCol="280728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75982" y="289155"/>
            <a:ext cx="287999" cy="256629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4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03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3451210" y="-923904"/>
            <a:ext cx="7976165" cy="5276343"/>
          </a:xfrm>
          <a:custGeom>
            <a:avLst/>
            <a:gdLst/>
            <a:ahLst/>
            <a:cxnLst/>
            <a:rect l="l" t="t" r="r" b="b"/>
            <a:pathLst>
              <a:path w="7976165" h="5862603">
                <a:moveTo>
                  <a:pt x="7653935" y="2067213"/>
                </a:moveTo>
                <a:cubicBezTo>
                  <a:pt x="7770559" y="2067213"/>
                  <a:pt x="7887183" y="2111704"/>
                  <a:pt x="7976165" y="2200685"/>
                </a:cubicBezTo>
                <a:cubicBezTo>
                  <a:pt x="8154128" y="2378648"/>
                  <a:pt x="8154128" y="2667183"/>
                  <a:pt x="7976165" y="2845147"/>
                </a:cubicBezTo>
                <a:lnTo>
                  <a:pt x="5069879" y="5751433"/>
                </a:lnTo>
                <a:cubicBezTo>
                  <a:pt x="4891915" y="5929396"/>
                  <a:pt x="4603380" y="5929396"/>
                  <a:pt x="4425417" y="5751433"/>
                </a:cubicBezTo>
                <a:cubicBezTo>
                  <a:pt x="4247454" y="5573470"/>
                  <a:pt x="4247454" y="5284935"/>
                  <a:pt x="4425417" y="5106972"/>
                </a:cubicBezTo>
                <a:lnTo>
                  <a:pt x="7331703" y="2200685"/>
                </a:lnTo>
                <a:cubicBezTo>
                  <a:pt x="7420685" y="2111704"/>
                  <a:pt x="7537310" y="2067213"/>
                  <a:pt x="7653935" y="2067213"/>
                </a:cubicBezTo>
                <a:close/>
                <a:moveTo>
                  <a:pt x="6544741" y="1630098"/>
                </a:moveTo>
                <a:cubicBezTo>
                  <a:pt x="6661367" y="1630098"/>
                  <a:pt x="6777990" y="1674589"/>
                  <a:pt x="6866973" y="1763570"/>
                </a:cubicBezTo>
                <a:cubicBezTo>
                  <a:pt x="7044936" y="1941533"/>
                  <a:pt x="7044936" y="2230068"/>
                  <a:pt x="6866973" y="2408032"/>
                </a:cubicBezTo>
                <a:lnTo>
                  <a:pt x="3495076" y="5779929"/>
                </a:lnTo>
                <a:cubicBezTo>
                  <a:pt x="3317112" y="5957892"/>
                  <a:pt x="3028578" y="5957892"/>
                  <a:pt x="2850614" y="5779929"/>
                </a:cubicBezTo>
                <a:cubicBezTo>
                  <a:pt x="2672651" y="5601966"/>
                  <a:pt x="2672651" y="5313431"/>
                  <a:pt x="2850614" y="5135467"/>
                </a:cubicBezTo>
                <a:lnTo>
                  <a:pt x="6222511" y="1763571"/>
                </a:lnTo>
                <a:cubicBezTo>
                  <a:pt x="6311493" y="1674589"/>
                  <a:pt x="6428118" y="1630098"/>
                  <a:pt x="6544741" y="1630098"/>
                </a:cubicBezTo>
                <a:close/>
                <a:moveTo>
                  <a:pt x="6609833" y="11903"/>
                </a:moveTo>
                <a:cubicBezTo>
                  <a:pt x="6726458" y="11903"/>
                  <a:pt x="6843082" y="56394"/>
                  <a:pt x="6932064" y="145375"/>
                </a:cubicBezTo>
                <a:cubicBezTo>
                  <a:pt x="7110027" y="323338"/>
                  <a:pt x="7110027" y="611873"/>
                  <a:pt x="6932064" y="789837"/>
                </a:cubicBezTo>
                <a:lnTo>
                  <a:pt x="1992770" y="5729131"/>
                </a:lnTo>
                <a:cubicBezTo>
                  <a:pt x="1814807" y="5907094"/>
                  <a:pt x="1526272" y="5907094"/>
                  <a:pt x="1348308" y="5729130"/>
                </a:cubicBezTo>
                <a:cubicBezTo>
                  <a:pt x="1170346" y="5551168"/>
                  <a:pt x="1170346" y="5262633"/>
                  <a:pt x="1348309" y="5084670"/>
                </a:cubicBezTo>
                <a:lnTo>
                  <a:pt x="6287603" y="145375"/>
                </a:lnTo>
                <a:cubicBezTo>
                  <a:pt x="6376584" y="56394"/>
                  <a:pt x="6493209" y="11903"/>
                  <a:pt x="6609833" y="11903"/>
                </a:cubicBezTo>
                <a:close/>
                <a:moveTo>
                  <a:pt x="5515050" y="0"/>
                </a:moveTo>
                <a:cubicBezTo>
                  <a:pt x="5581109" y="1"/>
                  <a:pt x="5647168" y="25201"/>
                  <a:pt x="5697568" y="75602"/>
                </a:cubicBezTo>
                <a:cubicBezTo>
                  <a:pt x="5798370" y="176403"/>
                  <a:pt x="5798370" y="339835"/>
                  <a:pt x="5697568" y="440637"/>
                </a:cubicBezTo>
                <a:lnTo>
                  <a:pt x="365035" y="5773170"/>
                </a:lnTo>
                <a:cubicBezTo>
                  <a:pt x="264233" y="5873972"/>
                  <a:pt x="100801" y="5873972"/>
                  <a:pt x="0" y="5773170"/>
                </a:cubicBezTo>
                <a:cubicBezTo>
                  <a:pt x="-100802" y="5672369"/>
                  <a:pt x="-100802" y="5508937"/>
                  <a:pt x="0" y="5408135"/>
                </a:cubicBezTo>
                <a:lnTo>
                  <a:pt x="5332533" y="75602"/>
                </a:lnTo>
                <a:cubicBezTo>
                  <a:pt x="5382934" y="25200"/>
                  <a:pt x="5448992" y="0"/>
                  <a:pt x="55150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>
          <a:xfrm rot="18900000">
            <a:off x="4345241" y="222203"/>
            <a:ext cx="4720725" cy="49036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9230" y="1468972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29230" y="1906820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4576" y="2231252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04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B946-A2F5-4390-A157-A67465E9D3BD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595C-BDE8-45CF-970B-16FF63B46E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2478175" y="422789"/>
            <a:ext cx="6932065" cy="5632227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03440" y="5091382"/>
            <a:ext cx="4720725" cy="49036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086930" y="1907417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086930" y="2345265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102276" y="2669697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7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1208175" y="-1281677"/>
            <a:ext cx="6932065" cy="5632227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751139" y="4000818"/>
            <a:ext cx="4720725" cy="49036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53630" y="2435621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53630" y="2873470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368976" y="3197901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42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 rot="18900000">
            <a:off x="600579" y="2336753"/>
            <a:ext cx="4720725" cy="49036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rot="18900000">
            <a:off x="1692740" y="2785739"/>
            <a:ext cx="3395586" cy="49036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 rot="18900000" flipV="1">
            <a:off x="-219554" y="2436136"/>
            <a:ext cx="4816944" cy="2777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 userDrawn="1"/>
        </p:nvSpPr>
        <p:spPr>
          <a:xfrm rot="18900000">
            <a:off x="470386" y="1651458"/>
            <a:ext cx="3395586" cy="49036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4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86930" y="1907417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86930" y="2345265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 baseline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02276" y="2669697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18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6" grpId="0" animBg="1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0CF1EB-3F94-4E52-8517-AE5CFDBF4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A0175E9-7F40-46C8-BCF5-0362D518A7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A5CD15-1DB0-4C3D-93CF-4DA50C58F0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2E2AC-6F5B-4FD9-ABDF-B53E6EE512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517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B946-A2F5-4390-A157-A67465E9D3BD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595C-BDE8-45CF-970B-16FF63B46E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B946-A2F5-4390-A157-A67465E9D3BD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595C-BDE8-45CF-970B-16FF63B46E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B946-A2F5-4390-A157-A67465E9D3BD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595C-BDE8-45CF-970B-16FF63B46E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B946-A2F5-4390-A157-A67465E9D3BD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595C-BDE8-45CF-970B-16FF63B46E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6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B946-A2F5-4390-A157-A67465E9D3BD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2595C-BDE8-45CF-970B-16FF63B46E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4.xml"/><Relationship Id="rId1" Type="http://schemas.openxmlformats.org/officeDocument/2006/relationships/video" Target="file:///D:\02208.MPG" TargetMode="Externa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20.xml"/><Relationship Id="rId18" Type="http://schemas.openxmlformats.org/officeDocument/2006/relationships/image" Target="../media/image48.png"/><Relationship Id="rId3" Type="http://schemas.openxmlformats.org/officeDocument/2006/relationships/tags" Target="../tags/tag7.xml"/><Relationship Id="rId21" Type="http://schemas.openxmlformats.org/officeDocument/2006/relationships/image" Target="../media/image51.png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47.png"/><Relationship Id="rId2" Type="http://schemas.openxmlformats.org/officeDocument/2006/relationships/tags" Target="../tags/tag6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microsoft.com/office/2007/relationships/media" Target="../media/media1.mp3"/><Relationship Id="rId5" Type="http://schemas.openxmlformats.org/officeDocument/2006/relationships/tags" Target="../tags/tag9.xml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audio" Target="NULL" TargetMode="External"/><Relationship Id="rId19" Type="http://schemas.openxmlformats.org/officeDocument/2006/relationships/image" Target="../media/image49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44.jpeg"/><Relationship Id="rId22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80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2.jpe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21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7F0B60-F4B9-F160-D11F-7076F851D469}"/>
              </a:ext>
            </a:extLst>
          </p:cNvPr>
          <p:cNvSpPr/>
          <p:nvPr/>
        </p:nvSpPr>
        <p:spPr>
          <a:xfrm>
            <a:off x="1094766" y="122770"/>
            <a:ext cx="69544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ỦY BAN NH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ÂN DÂN QUẬN 4</a:t>
            </a:r>
          </a:p>
          <a:p>
            <a:pPr algn="ctr"/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THCS VÂN ĐỒN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F29292-4972-3DF8-97D4-CB796B864B41}"/>
              </a:ext>
            </a:extLst>
          </p:cNvPr>
          <p:cNvSpPr/>
          <p:nvPr/>
        </p:nvSpPr>
        <p:spPr>
          <a:xfrm>
            <a:off x="1516356" y="1792161"/>
            <a:ext cx="6111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 ÁN ĐIỆN TỬ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88DB6B-FFAB-CDBF-58F8-CBEDADE1BC87}"/>
              </a:ext>
            </a:extLst>
          </p:cNvPr>
          <p:cNvSpPr/>
          <p:nvPr/>
        </p:nvSpPr>
        <p:spPr>
          <a:xfrm>
            <a:off x="384173" y="2950211"/>
            <a:ext cx="85299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NGỮ VĂN 8</a:t>
            </a:r>
          </a:p>
        </p:txBody>
      </p:sp>
    </p:spTree>
    <p:extLst>
      <p:ext uri="{BB962C8B-B14F-4D97-AF65-F5344CB8AC3E}">
        <p14:creationId xmlns:p14="http://schemas.microsoft.com/office/powerpoint/2010/main" val="10400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2" y="203946"/>
            <a:ext cx="534846" cy="5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/>
          <a:stretch>
            <a:fillRect/>
          </a:stretch>
        </p:blipFill>
        <p:spPr>
          <a:xfrm>
            <a:off x="2859086" y="0"/>
            <a:ext cx="6284914" cy="5143500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1012122" y="190597"/>
            <a:ext cx="2354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zh-CN" alt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5"/>
          <p:cNvGrpSpPr/>
          <p:nvPr/>
        </p:nvGrpSpPr>
        <p:grpSpPr>
          <a:xfrm>
            <a:off x="3240845" y="1252882"/>
            <a:ext cx="4766813" cy="707886"/>
            <a:chOff x="2708164" y="1209947"/>
            <a:chExt cx="4766813" cy="707886"/>
          </a:xfrm>
        </p:grpSpPr>
        <p:sp>
          <p:nvSpPr>
            <p:cNvPr id="7" name="文本框 6"/>
            <p:cNvSpPr txBox="1"/>
            <p:nvPr/>
          </p:nvSpPr>
          <p:spPr>
            <a:xfrm>
              <a:off x="2708164" y="1295902"/>
              <a:ext cx="1250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altLang="zh-CN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xứ</a:t>
              </a:r>
              <a:endParaRPr lang="zh-CN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259431" y="1209947"/>
              <a:ext cx="32155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Trích</a:t>
              </a:r>
              <a:r>
                <a:rPr lang="en-US" sz="2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000" dirty="0" err="1">
                  <a:solidFill>
                    <a:srgbClr val="0070C0"/>
                  </a:solidFill>
                  <a:latin typeface="VNI-Avo" pitchFamily="2" charset="0"/>
                </a:rPr>
                <a:t>ừ</a:t>
              </a:r>
              <a:r>
                <a:rPr lang="en-US" sz="2000" dirty="0">
                  <a:solidFill>
                    <a:srgbClr val="0070C0"/>
                  </a:solidFill>
                  <a:latin typeface="VNI-Avo" pitchFamily="2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sz="2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án</a:t>
              </a:r>
              <a:r>
                <a:rPr lang="en-US" sz="2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chế</a:t>
              </a:r>
              <a:r>
                <a:rPr lang="en-US" sz="2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2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2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sz="2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3931876" y="1449438"/>
              <a:ext cx="236993" cy="204305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 descr="Kết quả hình ảnh cho thuế máu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782" y="1452978"/>
            <a:ext cx="2392317" cy="3157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02506" y="652083"/>
            <a:ext cx="4665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Pa-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1925,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6550" y="4238509"/>
            <a:ext cx="31959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4" descr="untit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884" y="389467"/>
            <a:ext cx="2973666" cy="382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57252" y="2136133"/>
            <a:ext cx="4665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375" y="266209"/>
            <a:ext cx="39469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xứ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963" y="213926"/>
            <a:ext cx="39469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8: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xứ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tỉnh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7888" y="4324862"/>
            <a:ext cx="556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>
            <a:off x="3783707" y="299529"/>
            <a:ext cx="5182555" cy="3124940"/>
            <a:chOff x="-558688" y="0"/>
            <a:chExt cx="9107943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4169083" y="703366"/>
            <a:ext cx="41902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67B995-734B-C52F-4862-D1172A353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" y="1171575"/>
            <a:ext cx="3733800" cy="3733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2" y="203946"/>
            <a:ext cx="534846" cy="5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/>
          <a:stretch>
            <a:fillRect/>
          </a:stretch>
        </p:blipFill>
        <p:spPr>
          <a:xfrm>
            <a:off x="2859086" y="0"/>
            <a:ext cx="6284914" cy="5143500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1012122" y="190597"/>
            <a:ext cx="2354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zh-CN" alt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5"/>
          <p:cNvGrpSpPr/>
          <p:nvPr/>
        </p:nvGrpSpPr>
        <p:grpSpPr>
          <a:xfrm>
            <a:off x="3240845" y="1338837"/>
            <a:ext cx="1444361" cy="461665"/>
            <a:chOff x="2708164" y="1295902"/>
            <a:chExt cx="1444361" cy="461665"/>
          </a:xfrm>
        </p:grpSpPr>
        <p:sp>
          <p:nvSpPr>
            <p:cNvPr id="7" name="文本框 6"/>
            <p:cNvSpPr txBox="1"/>
            <p:nvPr/>
          </p:nvSpPr>
          <p:spPr>
            <a:xfrm>
              <a:off x="2708164" y="1295902"/>
              <a:ext cx="1250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altLang="zh-CN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xứ</a:t>
              </a:r>
              <a:endParaRPr lang="zh-CN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3931876" y="1449438"/>
              <a:ext cx="236993" cy="204305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 descr="Kết quả hình ảnh cho thuế máu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61" y="965970"/>
            <a:ext cx="3072177" cy="4054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组合 15"/>
          <p:cNvGrpSpPr/>
          <p:nvPr/>
        </p:nvGrpSpPr>
        <p:grpSpPr>
          <a:xfrm>
            <a:off x="3189054" y="2867273"/>
            <a:ext cx="1515385" cy="461665"/>
            <a:chOff x="2637140" y="1295902"/>
            <a:chExt cx="1515385" cy="461665"/>
          </a:xfrm>
        </p:grpSpPr>
        <p:sp>
          <p:nvSpPr>
            <p:cNvPr id="11" name="文本框 6"/>
            <p:cNvSpPr txBox="1"/>
            <p:nvPr/>
          </p:nvSpPr>
          <p:spPr>
            <a:xfrm>
              <a:off x="2637140" y="1295902"/>
              <a:ext cx="12891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Nhan</a:t>
              </a:r>
              <a:r>
                <a:rPr lang="en-US" altLang="zh-CN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endParaRPr lang="zh-CN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等腰三角形 14"/>
            <p:cNvSpPr/>
            <p:nvPr/>
          </p:nvSpPr>
          <p:spPr>
            <a:xfrm rot="5400000">
              <a:off x="3931876" y="1449438"/>
              <a:ext cx="236993" cy="204305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1"/>
          <p:cNvSpPr txBox="1"/>
          <p:nvPr/>
        </p:nvSpPr>
        <p:spPr>
          <a:xfrm>
            <a:off x="4792112" y="1252882"/>
            <a:ext cx="3215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NI-Avo" pitchFamily="2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文本框 11"/>
          <p:cNvSpPr txBox="1"/>
          <p:nvPr/>
        </p:nvSpPr>
        <p:spPr>
          <a:xfrm>
            <a:off x="5069149" y="2222020"/>
            <a:ext cx="2851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man,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文本框 11"/>
          <p:cNvSpPr txBox="1"/>
          <p:nvPr/>
        </p:nvSpPr>
        <p:spPr>
          <a:xfrm>
            <a:off x="5088383" y="3111266"/>
            <a:ext cx="2975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stCxn id="14" idx="0"/>
            <a:endCxn id="17" idx="1"/>
          </p:cNvCxnSpPr>
          <p:nvPr/>
        </p:nvCxnSpPr>
        <p:spPr>
          <a:xfrm flipV="1">
            <a:off x="4704439" y="2575963"/>
            <a:ext cx="364710" cy="5469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0"/>
            <a:endCxn id="18" idx="1"/>
          </p:cNvCxnSpPr>
          <p:nvPr/>
        </p:nvCxnSpPr>
        <p:spPr>
          <a:xfrm>
            <a:off x="4704439" y="3122962"/>
            <a:ext cx="383944" cy="49613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>
            <a:off x="2346575" y="360435"/>
            <a:ext cx="1408849" cy="461665"/>
            <a:chOff x="2743676" y="1269268"/>
            <a:chExt cx="1408849" cy="461665"/>
          </a:xfrm>
        </p:grpSpPr>
        <p:sp>
          <p:nvSpPr>
            <p:cNvPr id="3" name="文本框 6"/>
            <p:cNvSpPr txBox="1"/>
            <p:nvPr/>
          </p:nvSpPr>
          <p:spPr>
            <a:xfrm>
              <a:off x="2743676" y="1269268"/>
              <a:ext cx="10647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altLang="zh-CN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cục</a:t>
              </a:r>
              <a:endParaRPr lang="zh-CN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等腰三角形 14"/>
            <p:cNvSpPr/>
            <p:nvPr/>
          </p:nvSpPr>
          <p:spPr>
            <a:xfrm rot="5400000">
              <a:off x="3931876" y="1449438"/>
              <a:ext cx="236993" cy="204305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11"/>
          <p:cNvSpPr txBox="1"/>
          <p:nvPr/>
        </p:nvSpPr>
        <p:spPr>
          <a:xfrm>
            <a:off x="3897841" y="416523"/>
            <a:ext cx="3215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09114" y="339640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NỐI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70266" y="1366875"/>
          <a:ext cx="829096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0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0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I.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xử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tàn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tệ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họ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thúc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II.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nguyện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en-US" sz="2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thảm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III.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hi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en-US" sz="2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thuộc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2753833" y="2307265"/>
            <a:ext cx="1467293" cy="11802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753833" y="3455581"/>
            <a:ext cx="1488558" cy="9994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2472070" y="2631558"/>
            <a:ext cx="2062716" cy="14779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黄色&#10;&#10;已生成极高可信度的说明">
            <a:extLst>
              <a:ext uri="{FF2B5EF4-FFF2-40B4-BE49-F238E27FC236}">
                <a16:creationId xmlns:a16="http://schemas.microsoft.com/office/drawing/2014/main" id="{7F390C84-E52F-4C5F-ADD3-302052471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69" y="-7034"/>
            <a:ext cx="5147992" cy="51435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3120410" y="2075241"/>
            <a:ext cx="1220771" cy="1182864"/>
          </a:xfrm>
          <a:prstGeom prst="rect">
            <a:avLst/>
          </a:prstGeom>
          <a:solidFill>
            <a:srgbClr val="A1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>
                <a:latin typeface="Amazone" pitchFamily="66" charset="0"/>
              </a:rPr>
              <a:t>II.</a:t>
            </a:r>
            <a:endParaRPr lang="zh-CN" altLang="en-US" sz="6000" dirty="0">
              <a:latin typeface="Amazone" pitchFamily="66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710902" y="1298502"/>
            <a:ext cx="40158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solidFill>
                  <a:srgbClr val="C00000"/>
                </a:solidFill>
                <a:latin typeface="Amazone" pitchFamily="66" charset="0"/>
              </a:rPr>
              <a:t>Đọc</a:t>
            </a:r>
            <a:r>
              <a:rPr lang="en-US" altLang="zh-CN" sz="6600" b="1" dirty="0">
                <a:solidFill>
                  <a:srgbClr val="C00000"/>
                </a:solidFill>
                <a:latin typeface="Amazone" pitchFamily="66" charset="0"/>
              </a:rPr>
              <a:t> </a:t>
            </a:r>
            <a:r>
              <a:rPr lang="en-US" altLang="zh-CN" sz="6600" b="1" dirty="0" err="1">
                <a:solidFill>
                  <a:srgbClr val="C00000"/>
                </a:solidFill>
                <a:latin typeface="Amazone" pitchFamily="66" charset="0"/>
              </a:rPr>
              <a:t>hiểu</a:t>
            </a:r>
            <a:r>
              <a:rPr lang="en-US" altLang="zh-CN" sz="6600" b="1" dirty="0">
                <a:solidFill>
                  <a:srgbClr val="C00000"/>
                </a:solidFill>
                <a:latin typeface="Amazone" pitchFamily="66" charset="0"/>
              </a:rPr>
              <a:t> </a:t>
            </a:r>
            <a:r>
              <a:rPr lang="en-US" altLang="zh-CN" sz="8800" b="1" dirty="0" err="1">
                <a:solidFill>
                  <a:srgbClr val="C00000"/>
                </a:solidFill>
                <a:latin typeface="Amazone" pitchFamily="66" charset="0"/>
              </a:rPr>
              <a:t>văn</a:t>
            </a:r>
            <a:r>
              <a:rPr lang="en-US" altLang="zh-CN" sz="8800" b="1" dirty="0">
                <a:solidFill>
                  <a:srgbClr val="C00000"/>
                </a:solidFill>
                <a:latin typeface="Amazone" pitchFamily="66" charset="0"/>
              </a:rPr>
              <a:t> </a:t>
            </a:r>
            <a:r>
              <a:rPr lang="en-US" altLang="zh-CN" sz="8800" b="1" dirty="0" err="1">
                <a:solidFill>
                  <a:srgbClr val="C00000"/>
                </a:solidFill>
                <a:latin typeface="Amazone" pitchFamily="66" charset="0"/>
              </a:rPr>
              <a:t>bản</a:t>
            </a:r>
            <a:endParaRPr lang="zh-CN" altLang="en-US" sz="8800" b="1" dirty="0">
              <a:solidFill>
                <a:srgbClr val="C00000"/>
              </a:solidFill>
              <a:latin typeface="Amazone" pitchFamily="66" charset="0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220" b="57944"/>
          <a:stretch>
            <a:fillRect/>
          </a:stretch>
        </p:blipFill>
        <p:spPr>
          <a:xfrm flipH="1" flipV="1">
            <a:off x="4189863" y="2980330"/>
            <a:ext cx="4954137" cy="216317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48" y="246475"/>
            <a:ext cx="534846" cy="5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51"/>
          <p:cNvSpPr txBox="1"/>
          <p:nvPr/>
        </p:nvSpPr>
        <p:spPr>
          <a:xfrm>
            <a:off x="1894628" y="233126"/>
            <a:ext cx="5748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>
                <a:solidFill>
                  <a:srgbClr val="FF0000"/>
                </a:solidFill>
                <a:latin typeface="VNI-Times" pitchFamily="2" charset="0"/>
              </a:rPr>
              <a:t>1. </a:t>
            </a:r>
            <a:r>
              <a:rPr lang="en-US" sz="3200" b="1" u="sng" dirty="0" err="1">
                <a:solidFill>
                  <a:srgbClr val="FF0000"/>
                </a:solidFill>
                <a:latin typeface="VNI-Times" pitchFamily="2" charset="0"/>
              </a:rPr>
              <a:t>Chiến</a:t>
            </a:r>
            <a:r>
              <a:rPr lang="en-US" sz="3200" b="1" u="sng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VNI-Times" pitchFamily="2" charset="0"/>
              </a:rPr>
              <a:t>tranh</a:t>
            </a:r>
            <a:r>
              <a:rPr lang="en-US" sz="3200" b="1" u="sng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VNI-Times" pitchFamily="2" charset="0"/>
              </a:rPr>
              <a:t>người</a:t>
            </a:r>
            <a:r>
              <a:rPr lang="en-US" sz="3200" b="1" u="sng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VNI-Times" pitchFamily="2" charset="0"/>
              </a:rPr>
              <a:t>bản</a:t>
            </a:r>
            <a:r>
              <a:rPr lang="en-US" sz="3200" b="1" u="sng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VNI-Times" pitchFamily="2" charset="0"/>
              </a:rPr>
              <a:t>xứ</a:t>
            </a:r>
            <a:endParaRPr lang="en-US" sz="3200" b="1" u="sng" dirty="0">
              <a:solidFill>
                <a:srgbClr val="FF0000"/>
              </a:solidFill>
              <a:latin typeface="VNI-Times" pitchFamily="2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614395"/>
              </p:ext>
            </p:extLst>
          </p:nvPr>
        </p:nvGraphicFramePr>
        <p:xfrm>
          <a:off x="577701" y="2836382"/>
          <a:ext cx="8098467" cy="1948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438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8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9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5" name="图片 1" descr="59af418a3766c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815" y="1212110"/>
            <a:ext cx="1456660" cy="139035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977656" y="1360971"/>
            <a:ext cx="6464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152525" y="1356123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endParaRPr lang="en-US" sz="2000"/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2142463" y="191386"/>
            <a:ext cx="46730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Kết quả hình ảnh cho thực dân pháp đối xử với linh việt nam"/>
          <p:cNvPicPr>
            <a:picLocks noChangeAspect="1" noChangeArrowheads="1"/>
          </p:cNvPicPr>
          <p:nvPr/>
        </p:nvPicPr>
        <p:blipFill>
          <a:blip r:embed="rId3"/>
          <a:srcRect l="4149" t="1075" r="4265" b="51836"/>
          <a:stretch>
            <a:fillRect/>
          </a:stretch>
        </p:blipFill>
        <p:spPr bwMode="auto">
          <a:xfrm>
            <a:off x="464027" y="1160059"/>
            <a:ext cx="3916907" cy="3480179"/>
          </a:xfrm>
          <a:prstGeom prst="rect">
            <a:avLst/>
          </a:prstGeom>
          <a:noFill/>
        </p:spPr>
      </p:pic>
      <p:pic>
        <p:nvPicPr>
          <p:cNvPr id="8" name="Picture 2" descr="Kết quả hình ảnh cho thực dân pháp đối xử với linh việt nam"/>
          <p:cNvPicPr>
            <a:picLocks noChangeAspect="1" noChangeArrowheads="1"/>
          </p:cNvPicPr>
          <p:nvPr/>
        </p:nvPicPr>
        <p:blipFill>
          <a:blip r:embed="rId3"/>
          <a:srcRect l="1441" t="48575" r="7291" b="4337"/>
          <a:stretch>
            <a:fillRect/>
          </a:stretch>
        </p:blipFill>
        <p:spPr bwMode="auto">
          <a:xfrm>
            <a:off x="4817660" y="1148119"/>
            <a:ext cx="3903259" cy="35057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48" y="150778"/>
            <a:ext cx="534846" cy="5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51"/>
          <p:cNvSpPr txBox="1"/>
          <p:nvPr/>
        </p:nvSpPr>
        <p:spPr>
          <a:xfrm>
            <a:off x="1894628" y="137429"/>
            <a:ext cx="5748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>
                <a:solidFill>
                  <a:srgbClr val="FF0000"/>
                </a:solidFill>
                <a:latin typeface="VNI-Times" pitchFamily="2" charset="0"/>
              </a:rPr>
              <a:t>1. </a:t>
            </a:r>
            <a:r>
              <a:rPr lang="en-US" sz="3200" b="1" u="sng" dirty="0" err="1">
                <a:solidFill>
                  <a:srgbClr val="FF0000"/>
                </a:solidFill>
                <a:latin typeface="VNI-Times" pitchFamily="2" charset="0"/>
              </a:rPr>
              <a:t>Chiến</a:t>
            </a:r>
            <a:r>
              <a:rPr lang="en-US" sz="3200" b="1" u="sng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VNI-Times" pitchFamily="2" charset="0"/>
              </a:rPr>
              <a:t>tranh</a:t>
            </a:r>
            <a:r>
              <a:rPr lang="en-US" sz="3200" b="1" u="sng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VNI-Times" pitchFamily="2" charset="0"/>
              </a:rPr>
              <a:t>người</a:t>
            </a:r>
            <a:r>
              <a:rPr lang="en-US" sz="3200" b="1" u="sng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VNI-Times" pitchFamily="2" charset="0"/>
              </a:rPr>
              <a:t>bản</a:t>
            </a:r>
            <a:r>
              <a:rPr lang="en-US" sz="3200" b="1" u="sng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VNI-Times" pitchFamily="2" charset="0"/>
              </a:rPr>
              <a:t>xứ</a:t>
            </a:r>
            <a:endParaRPr lang="en-US" sz="3200" b="1" u="sng" dirty="0">
              <a:solidFill>
                <a:srgbClr val="FF0000"/>
              </a:solidFill>
              <a:latin typeface="VNI-Times" pitchFamily="2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343786" y="1156434"/>
          <a:ext cx="8513136" cy="3351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5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3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5404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03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84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1499193" y="2008869"/>
            <a:ext cx="30834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thỉu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“An-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thỉu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77928" y="3237878"/>
            <a:ext cx="28222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“Con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”;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”;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do”</a:t>
            </a:r>
          </a:p>
        </p:txBody>
      </p:sp>
      <p:sp>
        <p:nvSpPr>
          <p:cNvPr id="10" name="Rectangle 81"/>
          <p:cNvSpPr>
            <a:spLocks noChangeArrowheads="1"/>
          </p:cNvSpPr>
          <p:nvPr/>
        </p:nvSpPr>
        <p:spPr bwMode="auto">
          <a:xfrm>
            <a:off x="4563360" y="3199585"/>
            <a:ext cx="4268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quyền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lợi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1" name="Rectangle 82"/>
          <p:cNvSpPr>
            <a:spLocks noChangeArrowheads="1"/>
          </p:cNvSpPr>
          <p:nvPr/>
        </p:nvSpPr>
        <p:spPr bwMode="auto">
          <a:xfrm>
            <a:off x="4575988" y="3620843"/>
            <a:ext cx="43447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n-US" sz="2400" dirty="0">
                <a:latin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</a:rPr>
              <a:t> con, </a:t>
            </a:r>
            <a:r>
              <a:rPr lang="en-US" sz="2400" dirty="0" err="1">
                <a:latin typeface="Times New Roman" pitchFamily="18" charset="0"/>
              </a:rPr>
              <a:t>rời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hương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2" name="Rectangle 83"/>
          <p:cNvSpPr>
            <a:spLocks noChangeArrowheads="1"/>
          </p:cNvSpPr>
          <p:nvPr/>
        </p:nvSpPr>
        <p:spPr bwMode="auto">
          <a:xfrm>
            <a:off x="4575987" y="4024911"/>
            <a:ext cx="42384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</a:rPr>
              <a:t>Chết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5521861" y="1991143"/>
            <a:ext cx="33386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đòn</a:t>
            </a:r>
            <a:endParaRPr lang="en-US" sz="2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33648" y="4615794"/>
            <a:ext cx="77617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/>
              <a:buChar char="à"/>
            </a:pP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Giọng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vừa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giễu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cợt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vừa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xót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xa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8" grpId="0"/>
      <p:bldP spid="10" grpId="0"/>
      <p:bldP spid="11" grpId="0"/>
      <p:bldP spid="12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9038" y="1017968"/>
            <a:ext cx="75659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72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72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72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72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72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72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72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endParaRPr lang="en-US" sz="72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dau thuong">
            <a:extLst>
              <a:ext uri="{FF2B5EF4-FFF2-40B4-BE49-F238E27FC236}">
                <a16:creationId xmlns:a16="http://schemas.microsoft.com/office/drawing/2014/main" id="{6C517642-19C7-4924-997A-141405CB8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5">
            <a:extLst>
              <a:ext uri="{FF2B5EF4-FFF2-40B4-BE49-F238E27FC236}">
                <a16:creationId xmlns:a16="http://schemas.microsoft.com/office/drawing/2014/main" id="{202E015C-8CD9-4E1F-B379-822B43045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510088"/>
            <a:ext cx="4457700" cy="646331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Phải xa vợ con, rời bỏ quê hương, đem mạng sống đổi lấy vinh dự hão huyền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02208.MPG">
            <a:hlinkClick r:id="" action="ppaction://media"/>
            <a:extLst>
              <a:ext uri="{FF2B5EF4-FFF2-40B4-BE49-F238E27FC236}">
                <a16:creationId xmlns:a16="http://schemas.microsoft.com/office/drawing/2014/main" id="{A10F067E-8990-4A41-BAC4-4ADE16341887}"/>
              </a:ext>
            </a:extLst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8" name="Text Box 6">
            <a:extLst>
              <a:ext uri="{FF2B5EF4-FFF2-40B4-BE49-F238E27FC236}">
                <a16:creationId xmlns:a16="http://schemas.microsoft.com/office/drawing/2014/main" id="{BF378A98-B179-462C-9D5D-918CB033B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7385"/>
            <a:ext cx="6172200" cy="646331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Họ không được hưởng tý nào về quyền lợi, biến thành vật hi sinh cho danh dự, lợi ích của kẻ cầm quyền</a:t>
            </a:r>
          </a:p>
        </p:txBody>
      </p:sp>
      <p:pic>
        <p:nvPicPr>
          <p:cNvPr id="19460" name="Picture 7" descr="Remembrance+Day+02[1]">
            <a:extLst>
              <a:ext uri="{FF2B5EF4-FFF2-40B4-BE49-F238E27FC236}">
                <a16:creationId xmlns:a16="http://schemas.microsoft.com/office/drawing/2014/main" id="{1716EA27-BDC8-4C2F-84E1-DDD94A3FE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957" y="1229915"/>
            <a:ext cx="26860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796"/>
                </p:tgtEl>
              </p:cMediaNode>
            </p:video>
          </p:childTnLst>
        </p:cTn>
      </p:par>
    </p:tnLst>
    <p:bldLst>
      <p:bldP spid="3379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13">
            <a:extLst>
              <a:ext uri="{FF2B5EF4-FFF2-40B4-BE49-F238E27FC236}">
                <a16:creationId xmlns:a16="http://schemas.microsoft.com/office/drawing/2014/main" id="{E183AE34-8351-4B20-8821-2A720F13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tossing-bodies-1">
            <a:extLst>
              <a:ext uri="{FF2B5EF4-FFF2-40B4-BE49-F238E27FC236}">
                <a16:creationId xmlns:a16="http://schemas.microsoft.com/office/drawing/2014/main" id="{0F60EDC5-2BCE-4137-B036-64B11EC1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7">
            <a:extLst>
              <a:ext uri="{FF2B5EF4-FFF2-40B4-BE49-F238E27FC236}">
                <a16:creationId xmlns:a16="http://schemas.microsoft.com/office/drawing/2014/main" id="{BF3E3D90-E983-45C6-8E61-0BC774FC3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0"/>
            <a:ext cx="4514850" cy="738664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ctr"/>
            <a:r>
              <a:rPr lang="en-US" altLang="en-US" sz="2100" b="1">
                <a:latin typeface="Times New Roman" panose="02020603050405020304" pitchFamily="18" charset="0"/>
              </a:rPr>
              <a:t>Phơi thây trên các chiến trường Châu Âu, bỏ xác tại những miền hoang vu,..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annamite_ouvrier">
            <a:extLst>
              <a:ext uri="{FF2B5EF4-FFF2-40B4-BE49-F238E27FC236}">
                <a16:creationId xmlns:a16="http://schemas.microsoft.com/office/drawing/2014/main" id="{0ADFC3FE-2BDE-46F8-8CA4-0E81E49D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>
            <a:extLst>
              <a:ext uri="{FF2B5EF4-FFF2-40B4-BE49-F238E27FC236}">
                <a16:creationId xmlns:a16="http://schemas.microsoft.com/office/drawing/2014/main" id="{EBD0C2E2-7E1C-4216-B86A-2FCEDFF79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4514851"/>
            <a:ext cx="5715000" cy="646331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  Họ phải làm công việc chế tạo vũ khí phục vụ chiến tranh, bị nhiễm độc “</a:t>
            </a:r>
            <a:r>
              <a:rPr lang="en-US" altLang="en-US" b="1" i="1">
                <a:latin typeface="Times New Roman" panose="02020603050405020304" pitchFamily="18" charset="0"/>
              </a:rPr>
              <a:t>khạc ra từng miếng phổi”…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>
            <a:off x="2472069" y="228599"/>
            <a:ext cx="5640573" cy="3195085"/>
            <a:chOff x="-558688" y="0"/>
            <a:chExt cx="9107943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3168501" y="637952"/>
            <a:ext cx="4114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I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A5DC00-C01E-1C8E-3467-C3072BB31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3" y="1826141"/>
            <a:ext cx="3326984" cy="316190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507127" y="340245"/>
            <a:ext cx="2154860" cy="2027274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Mỉa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phẫn</a:t>
            </a:r>
            <a:endParaRPr lang="en-US" sz="2800" dirty="0"/>
          </a:p>
        </p:txBody>
      </p:sp>
      <p:sp>
        <p:nvSpPr>
          <p:cNvPr id="3" name="Oval 2"/>
          <p:cNvSpPr/>
          <p:nvPr/>
        </p:nvSpPr>
        <p:spPr>
          <a:xfrm>
            <a:off x="6510671" y="2757378"/>
            <a:ext cx="2154860" cy="2027274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xót</a:t>
            </a:r>
            <a:endParaRPr lang="en-US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24C666-5D61-47B2-AC72-86CF9CA445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3769" r="6301" b="25261"/>
          <a:stretch/>
        </p:blipFill>
        <p:spPr>
          <a:xfrm>
            <a:off x="4464401" y="966615"/>
            <a:ext cx="1595049" cy="91499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EF24C666-5D61-47B2-AC72-86CF9CA445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3769" r="6301" b="25261"/>
          <a:stretch/>
        </p:blipFill>
        <p:spPr>
          <a:xfrm>
            <a:off x="4412085" y="3456576"/>
            <a:ext cx="1595049" cy="9149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80484" y="595423"/>
            <a:ext cx="3296093" cy="156298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lừa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bịp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684030" y="2884965"/>
            <a:ext cx="3296093" cy="185714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phận</a:t>
            </a:r>
            <a:r>
              <a:rPr lang="en-US" sz="2800" b="1" dirty="0">
                <a:latin typeface="Times New Roman" pitchFamily="18" charset="0"/>
              </a:rPr>
              <a:t> bi </a:t>
            </a:r>
            <a:r>
              <a:rPr lang="en-US" sz="2800" b="1" dirty="0" err="1">
                <a:latin typeface="Times New Roman" pitchFamily="18" charset="0"/>
              </a:rPr>
              <a:t>thảm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cầm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quyền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xứ</a:t>
            </a:r>
            <a:r>
              <a:rPr lang="en-US" sz="2800" b="1" dirty="0">
                <a:latin typeface="Times New Roman" pitchFamily="18" charset="0"/>
              </a:rPr>
              <a:t> </a:t>
            </a:r>
            <a:endParaRPr lang="en-US" sz="2800" dirty="0"/>
          </a:p>
        </p:txBody>
      </p: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>
            <a:extLst>
              <a:ext uri="{FF2B5EF4-FFF2-40B4-BE49-F238E27FC236}">
                <a16:creationId xmlns:a16="http://schemas.microsoft.com/office/drawing/2014/main" id="{650CE58D-94C7-4779-9302-9A6EE0D9A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0"/>
            <a:ext cx="54864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ctr"/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vi-VN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ồ quá trình lập luận của phần I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8EB1EC98-342F-4159-B19A-3E1063616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57200"/>
            <a:ext cx="6515100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</a:rPr>
              <a:t>CHIẾN TRANH VÀ “NG</a:t>
            </a:r>
            <a:r>
              <a:rPr lang="vi-VN" altLang="en-US" sz="2700" b="1">
                <a:solidFill>
                  <a:srgbClr val="FF000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</a:rPr>
              <a:t>ỜI BẢN XỨ”</a:t>
            </a:r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E9926E70-37B2-4A9B-9668-E81B1EB44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268016"/>
            <a:ext cx="2000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Tr</a:t>
            </a:r>
            <a:r>
              <a:rPr lang="vi-VN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ớc chiến tranh</a:t>
            </a:r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EB959D62-3A34-408C-8011-3C5420716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268016"/>
            <a:ext cx="2114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Trong chiến tranh</a:t>
            </a:r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AE5B23C3-365B-47C9-9415-9FE732406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9806" y="2114550"/>
            <a:ext cx="6876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ED12D9CA-A5C7-40B2-8A35-5F0E9D0A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2114550"/>
            <a:ext cx="514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8922" name="Rectangle 10">
            <a:extLst>
              <a:ext uri="{FF2B5EF4-FFF2-40B4-BE49-F238E27FC236}">
                <a16:creationId xmlns:a16="http://schemas.microsoft.com/office/drawing/2014/main" id="{BDEA13BB-0AA6-4C51-8B46-4DC953D4D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943101"/>
            <a:ext cx="23431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 bị khinh miệt</a:t>
            </a:r>
            <a:r>
              <a:rPr lang="en-US" altLang="en-US" b="1">
                <a:latin typeface="Times New Roman" panose="02020603050405020304" pitchFamily="18" charset="0"/>
              </a:rPr>
              <a:t>   </a:t>
            </a:r>
          </a:p>
          <a:p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 bị </a:t>
            </a:r>
            <a:r>
              <a:rPr lang="vi-VN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ối xử nh</a:t>
            </a:r>
            <a:r>
              <a:rPr lang="vi-VN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 súc vật </a:t>
            </a: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id="{48CDD09A-B285-454D-850E-EC80A5732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1943101"/>
            <a:ext cx="22288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r>
              <a:rPr lang="vi-VN" altLang="en-US" b="1">
                <a:latin typeface="Times New Roman" panose="02020603050405020304" pitchFamily="18" charset="0"/>
              </a:rPr>
              <a:t>đư</a:t>
            </a:r>
            <a:r>
              <a:rPr lang="en-US" altLang="en-US" b="1">
                <a:latin typeface="Times New Roman" panose="02020603050405020304" pitchFamily="18" charset="0"/>
              </a:rPr>
              <a:t>ợc vỗ về, tâng bốc    </a:t>
            </a:r>
          </a:p>
          <a:p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thành vật hy sinh </a:t>
            </a:r>
          </a:p>
        </p:txBody>
      </p:sp>
      <p:sp>
        <p:nvSpPr>
          <p:cNvPr id="38924" name="Rectangle 12">
            <a:extLst>
              <a:ext uri="{FF2B5EF4-FFF2-40B4-BE49-F238E27FC236}">
                <a16:creationId xmlns:a16="http://schemas.microsoft.com/office/drawing/2014/main" id="{3FE9A395-80A2-43C6-A7E2-5F140FB10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657600"/>
            <a:ext cx="6286500" cy="122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Thủ </a:t>
            </a:r>
            <a:r>
              <a:rPr lang="vi-VN" altLang="en-US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 xảo trá, bản chất tàn bạo, của bọn thực dân </a:t>
            </a:r>
            <a:r>
              <a:rPr lang="vi-VN" altLang="en-US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với ng</a:t>
            </a:r>
            <a:r>
              <a:rPr lang="vi-VN" altLang="en-US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bản xứ </a:t>
            </a:r>
          </a:p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phận thảm th</a:t>
            </a:r>
            <a:r>
              <a:rPr lang="vi-VN" altLang="en-US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của ng</a:t>
            </a:r>
            <a:r>
              <a:rPr lang="vi-VN" altLang="en-US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dân thuộc địa.</a:t>
            </a:r>
          </a:p>
        </p:txBody>
      </p:sp>
      <p:sp>
        <p:nvSpPr>
          <p:cNvPr id="38925" name="Line 13">
            <a:extLst>
              <a:ext uri="{FF2B5EF4-FFF2-40B4-BE49-F238E27FC236}">
                <a16:creationId xmlns:a16="http://schemas.microsoft.com/office/drawing/2014/main" id="{2C6A3480-DBC9-47E6-B0E4-56559F0DC0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2050" y="857250"/>
            <a:ext cx="12573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38926" name="Line 14">
            <a:extLst>
              <a:ext uri="{FF2B5EF4-FFF2-40B4-BE49-F238E27FC236}">
                <a16:creationId xmlns:a16="http://schemas.microsoft.com/office/drawing/2014/main" id="{B532F002-7C74-42E5-8BED-98D562A065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86150" y="857250"/>
            <a:ext cx="1314450" cy="400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38927" name="Line 15">
            <a:extLst>
              <a:ext uri="{FF2B5EF4-FFF2-40B4-BE49-F238E27FC236}">
                <a16:creationId xmlns:a16="http://schemas.microsoft.com/office/drawing/2014/main" id="{AC7F3372-D91C-4FA4-B664-0B89B2942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1485900"/>
            <a:ext cx="62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38928" name="Line 16">
            <a:extLst>
              <a:ext uri="{FF2B5EF4-FFF2-40B4-BE49-F238E27FC236}">
                <a16:creationId xmlns:a16="http://schemas.microsoft.com/office/drawing/2014/main" id="{C2E21318-E2B5-4F88-AEE6-A0BD86A121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72100" y="2514600"/>
            <a:ext cx="142875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38929" name="Line 17">
            <a:extLst>
              <a:ext uri="{FF2B5EF4-FFF2-40B4-BE49-F238E27FC236}">
                <a16:creationId xmlns:a16="http://schemas.microsoft.com/office/drawing/2014/main" id="{CDDC9A28-1E4C-4A7A-80B0-05FA9422F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1850" y="2514600"/>
            <a:ext cx="120015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38930" name="Line 18">
            <a:extLst>
              <a:ext uri="{FF2B5EF4-FFF2-40B4-BE49-F238E27FC236}">
                <a16:creationId xmlns:a16="http://schemas.microsoft.com/office/drawing/2014/main" id="{CC00D8EE-AF10-4CAE-B1FA-25A35D228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0300" y="2343150"/>
            <a:ext cx="28575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38931" name="Line 19">
            <a:extLst>
              <a:ext uri="{FF2B5EF4-FFF2-40B4-BE49-F238E27FC236}">
                <a16:creationId xmlns:a16="http://schemas.microsoft.com/office/drawing/2014/main" id="{B405B2D2-0EE3-47E6-A385-E056ED4E53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2100" y="2171700"/>
            <a:ext cx="2286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38932" name="Line 20">
            <a:extLst>
              <a:ext uri="{FF2B5EF4-FFF2-40B4-BE49-F238E27FC236}">
                <a16:creationId xmlns:a16="http://schemas.microsoft.com/office/drawing/2014/main" id="{D32C8859-EBF1-40D4-88F0-B4ED38901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2100" y="2343150"/>
            <a:ext cx="22860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38937" name="Line 25">
            <a:extLst>
              <a:ext uri="{FF2B5EF4-FFF2-40B4-BE49-F238E27FC236}">
                <a16:creationId xmlns:a16="http://schemas.microsoft.com/office/drawing/2014/main" id="{745C49B2-4D7C-4A19-BA76-ACFDDC8598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43300" y="1600200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38938" name="Line 26">
            <a:extLst>
              <a:ext uri="{FF2B5EF4-FFF2-40B4-BE49-F238E27FC236}">
                <a16:creationId xmlns:a16="http://schemas.microsoft.com/office/drawing/2014/main" id="{1793EC06-D0FB-4760-A3C0-545CFE5799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600200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38939" name="Rectangle 27">
            <a:extLst>
              <a:ext uri="{FF2B5EF4-FFF2-40B4-BE49-F238E27FC236}">
                <a16:creationId xmlns:a16="http://schemas.microsoft.com/office/drawing/2014/main" id="{A1CF6A3F-C95F-49B1-BDEF-4FFDE87E5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028950"/>
            <a:ext cx="388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r>
              <a:rPr lang="en-US" altLang="en-US" b="1" u="sng">
                <a:latin typeface="Times New Roman" panose="02020603050405020304" pitchFamily="18" charset="0"/>
              </a:rPr>
              <a:t>Kết quả</a:t>
            </a:r>
            <a:r>
              <a:rPr lang="en-US" altLang="en-US" b="1">
                <a:latin typeface="Times New Roman" panose="02020603050405020304" pitchFamily="18" charset="0"/>
              </a:rPr>
              <a:t>:</a:t>
            </a:r>
            <a:r>
              <a:rPr lang="en-US" altLang="en-US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</a:rPr>
              <a:t>8vạn / 70 vạn người</a:t>
            </a:r>
            <a:r>
              <a:rPr lang="en-US" altLang="en-US">
                <a:latin typeface="Times New Roman" panose="02020603050405020304" pitchFamily="18" charset="0"/>
              </a:rPr>
              <a:t>  </a:t>
            </a: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</a:rPr>
              <a:t>chết</a:t>
            </a:r>
          </a:p>
        </p:txBody>
      </p:sp>
      <p:sp>
        <p:nvSpPr>
          <p:cNvPr id="38942" name="Line 30">
            <a:extLst>
              <a:ext uri="{FF2B5EF4-FFF2-40B4-BE49-F238E27FC236}">
                <a16:creationId xmlns:a16="http://schemas.microsoft.com/office/drawing/2014/main" id="{8E1DD8D2-C1D3-4AE0-9839-AF23AC31C8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0300" y="2114550"/>
            <a:ext cx="22860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38950" name="Line 38">
            <a:extLst>
              <a:ext uri="{FF2B5EF4-FFF2-40B4-BE49-F238E27FC236}">
                <a16:creationId xmlns:a16="http://schemas.microsoft.com/office/drawing/2014/main" id="{9B505AC0-EA25-4BDA-9A19-97963FD2C1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3371850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38951" name="Line 39">
            <a:extLst>
              <a:ext uri="{FF2B5EF4-FFF2-40B4-BE49-F238E27FC236}">
                <a16:creationId xmlns:a16="http://schemas.microsoft.com/office/drawing/2014/main" id="{1E63DB06-5BA1-4645-964C-B2DB05F042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0" y="3371850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8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8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7" grpId="0"/>
      <p:bldP spid="38919" grpId="0"/>
      <p:bldP spid="38920" grpId="0"/>
      <p:bldP spid="38921" grpId="0"/>
      <p:bldP spid="38922" grpId="0"/>
      <p:bldP spid="38923" grpId="0"/>
      <p:bldP spid="38924" grpId="0"/>
      <p:bldP spid="389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>
            <a:extLst>
              <a:ext uri="{FF2B5EF4-FFF2-40B4-BE49-F238E27FC236}">
                <a16:creationId xmlns:a16="http://schemas.microsoft.com/office/drawing/2014/main" id="{A9FF76C0-2E57-4051-B3A5-E09AF3B5A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831" y="280667"/>
            <a:ext cx="56532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CHIẾN TRANH VÀ “NG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ỜI BẢN XỨ”</a:t>
            </a:r>
          </a:p>
        </p:txBody>
      </p:sp>
      <p:sp>
        <p:nvSpPr>
          <p:cNvPr id="83973" name="Text Box 5">
            <a:extLst>
              <a:ext uri="{FF2B5EF4-FFF2-40B4-BE49-F238E27FC236}">
                <a16:creationId xmlns:a16="http://schemas.microsoft.com/office/drawing/2014/main" id="{CB07657D-E8E9-418D-91B0-1341CF93F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3" y="1052664"/>
            <a:ext cx="422907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Tr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ớc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ại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nổ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ra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Ng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ời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ịa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ngựa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trâu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Suốt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chịu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òn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au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kiệt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hầu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Đùng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bùng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nổ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ngựa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bỗng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”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T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ởng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rằng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đư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ợc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ngờ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tận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vu.</a:t>
            </a:r>
          </a:p>
        </p:txBody>
      </p:sp>
      <p:sp>
        <p:nvSpPr>
          <p:cNvPr id="83974" name="Text Box 6">
            <a:extLst>
              <a:ext uri="{FF2B5EF4-FFF2-40B4-BE49-F238E27FC236}">
                <a16:creationId xmlns:a16="http://schemas.microsoft.com/office/drawing/2014/main" id="{D5A5A701-0758-4C63-8C0D-FE03042C8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2661201"/>
            <a:ext cx="4100513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khói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súng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hít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ộc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hầu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thần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m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ộ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!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Xót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xứ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ng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ời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27653" name="Line 10">
            <a:extLst>
              <a:ext uri="{FF2B5EF4-FFF2-40B4-BE49-F238E27FC236}">
                <a16:creationId xmlns:a16="http://schemas.microsoft.com/office/drawing/2014/main" id="{8B93E5B2-BF4D-4416-B6DD-26CF61EBFE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899652"/>
            <a:ext cx="14748" cy="42438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 sz="1350"/>
          </a:p>
        </p:txBody>
      </p:sp>
      <p:sp>
        <p:nvSpPr>
          <p:cNvPr id="83979" name="Text Box 11">
            <a:extLst>
              <a:ext uri="{FF2B5EF4-FFF2-40B4-BE49-F238E27FC236}">
                <a16:creationId xmlns:a16="http://schemas.microsoft.com/office/drawing/2014/main" id="{4DB0655F-6CCF-4006-A140-4F09A82CB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457" y="4677082"/>
            <a:ext cx="21145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500" b="1">
                <a:solidFill>
                  <a:srgbClr val="0000CC"/>
                </a:solidFill>
                <a:latin typeface="Times New Roman" panose="02020603050405020304" pitchFamily="18" charset="0"/>
              </a:rPr>
              <a:t>Cô Trần Hoa </a:t>
            </a:r>
            <a:r>
              <a:rPr lang="en-US" altLang="en-US" sz="1500" b="1" i="1">
                <a:solidFill>
                  <a:srgbClr val="0000CC"/>
                </a:solidFill>
                <a:latin typeface="Times New Roman" panose="02020603050405020304" pitchFamily="18" charset="0"/>
              </a:rPr>
              <a:t>(cảm</a:t>
            </a:r>
            <a:r>
              <a:rPr lang="en-US" altLang="en-US" sz="15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500" b="1" i="1">
                <a:solidFill>
                  <a:srgbClr val="0000CC"/>
                </a:solidFill>
                <a:latin typeface="Times New Roman" panose="02020603050405020304" pitchFamily="18" charset="0"/>
              </a:rPr>
              <a:t>tác)</a:t>
            </a:r>
          </a:p>
        </p:txBody>
      </p:sp>
      <p:sp>
        <p:nvSpPr>
          <p:cNvPr id="83980" name="Rectangle 12">
            <a:extLst>
              <a:ext uri="{FF2B5EF4-FFF2-40B4-BE49-F238E27FC236}">
                <a16:creationId xmlns:a16="http://schemas.microsoft.com/office/drawing/2014/main" id="{7C4E17CB-29CE-474C-A86F-83213F2C9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756" y="1060818"/>
            <a:ext cx="46863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just" eaLnBrk="1" hangingPunct="1"/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Gia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ình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ó,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h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ươ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ng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ó</a:t>
            </a:r>
          </a:p>
          <a:p>
            <a:pPr algn="just" eaLnBrk="1" hangingPunct="1"/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vọng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hảo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huyền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!</a:t>
            </a:r>
          </a:p>
          <a:p>
            <a:pPr algn="just" eaLnBrk="1" hangingPunct="1"/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Xót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trận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tiền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Th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ươ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ng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ng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ời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tận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ươ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/>
      <p:bldP spid="83974" grpId="0"/>
      <p:bldP spid="83979" grpId="0"/>
      <p:bldP spid="839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00" y="203944"/>
            <a:ext cx="534846" cy="5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51"/>
          <p:cNvSpPr txBox="1"/>
          <p:nvPr/>
        </p:nvSpPr>
        <p:spPr>
          <a:xfrm>
            <a:off x="2564480" y="190595"/>
            <a:ext cx="4809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>
                <a:solidFill>
                  <a:srgbClr val="FF0000"/>
                </a:solidFill>
                <a:latin typeface="VNI-Times" pitchFamily="2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Chế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lính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tình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nguyện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71329" y="1158945"/>
            <a:ext cx="6602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58456" y="2655623"/>
          <a:ext cx="756683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2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2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54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nguyện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Tuyên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phủ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quyền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trốn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331"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图片 1" descr="59af418a3766c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1" y="1148320"/>
            <a:ext cx="1286538" cy="1209602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207216"/>
              </p:ext>
            </p:extLst>
          </p:nvPr>
        </p:nvGraphicFramePr>
        <p:xfrm>
          <a:off x="407581" y="1156432"/>
          <a:ext cx="8343012" cy="29731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1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1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5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nguyện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Tuyên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phủ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quyền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32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22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2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trốn</a:t>
                      </a:r>
                      <a:r>
                        <a:rPr lang="en-US" sz="2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222"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32" y="203944"/>
            <a:ext cx="534846" cy="5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51"/>
          <p:cNvSpPr txBox="1"/>
          <p:nvPr/>
        </p:nvSpPr>
        <p:spPr>
          <a:xfrm>
            <a:off x="2575112" y="190595"/>
            <a:ext cx="4809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>
                <a:solidFill>
                  <a:srgbClr val="FF0000"/>
                </a:solidFill>
                <a:latin typeface="VNI-Times" pitchFamily="2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Chế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lính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tình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nguyện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Rectangle 82"/>
          <p:cNvSpPr>
            <a:spLocks noChangeArrowheads="1"/>
          </p:cNvSpPr>
          <p:nvPr/>
        </p:nvSpPr>
        <p:spPr bwMode="auto">
          <a:xfrm>
            <a:off x="407395" y="2478965"/>
            <a:ext cx="3289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</a:rPr>
              <a:t>Lùng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ráp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</a:rPr>
              <a:t>vây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</a:rPr>
              <a:t>nhốt</a:t>
            </a:r>
            <a:endParaRPr lang="en-US" sz="2000" dirty="0">
              <a:latin typeface="VNI-Avo" pitchFamily="2" charset="0"/>
            </a:endParaRPr>
          </a:p>
        </p:txBody>
      </p:sp>
      <p:sp>
        <p:nvSpPr>
          <p:cNvPr id="11" name="Rectangle 83"/>
          <p:cNvSpPr>
            <a:spLocks noChangeArrowheads="1"/>
          </p:cNvSpPr>
          <p:nvPr/>
        </p:nvSpPr>
        <p:spPr bwMode="auto">
          <a:xfrm>
            <a:off x="414152" y="2925820"/>
            <a:ext cx="2805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</a:rPr>
              <a:t>Xoay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sở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tiền</a:t>
            </a:r>
            <a:endParaRPr lang="en-US" sz="2000" dirty="0">
              <a:latin typeface="VNI-Avo" pitchFamily="2" charset="0"/>
            </a:endParaRPr>
          </a:p>
        </p:txBody>
      </p:sp>
      <p:sp>
        <p:nvSpPr>
          <p:cNvPr id="12" name="Rectangle 84"/>
          <p:cNvSpPr>
            <a:spLocks noChangeArrowheads="1"/>
          </p:cNvSpPr>
          <p:nvPr/>
        </p:nvSpPr>
        <p:spPr bwMode="auto">
          <a:xfrm>
            <a:off x="416737" y="3365371"/>
            <a:ext cx="2927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</a:rPr>
              <a:t>Hứa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hẹn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truy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tặng</a:t>
            </a:r>
            <a:r>
              <a:rPr lang="en-US" sz="2000" dirty="0">
                <a:latin typeface="Times New Roman" pitchFamily="18" charset="0"/>
              </a:rPr>
              <a:t>…</a:t>
            </a:r>
            <a:endParaRPr lang="en-US" sz="2000" dirty="0">
              <a:latin typeface="VNI-Avo" pitchFamily="2" charset="0"/>
            </a:endParaRPr>
          </a:p>
        </p:txBody>
      </p:sp>
      <p:sp>
        <p:nvSpPr>
          <p:cNvPr id="13" name="Rectangle 85"/>
          <p:cNvSpPr>
            <a:spLocks noChangeArrowheads="1"/>
          </p:cNvSpPr>
          <p:nvPr/>
        </p:nvSpPr>
        <p:spPr bwMode="auto">
          <a:xfrm>
            <a:off x="677912" y="4421253"/>
            <a:ext cx="39683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200" b="1" i="1" dirty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en-US" sz="2200" b="1" i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200" b="1" i="1" dirty="0" err="1">
                <a:solidFill>
                  <a:srgbClr val="0070C0"/>
                </a:solidFill>
                <a:latin typeface="Times New Roman" pitchFamily="18" charset="0"/>
              </a:rPr>
              <a:t>Dẫn</a:t>
            </a:r>
            <a:r>
              <a:rPr lang="en-US" sz="2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Times New Roman" pitchFamily="18" charset="0"/>
              </a:rPr>
              <a:t>chứng</a:t>
            </a:r>
            <a:r>
              <a:rPr lang="en-US" sz="2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Times New Roman" pitchFamily="18" charset="0"/>
              </a:rPr>
              <a:t>động</a:t>
            </a:r>
            <a:endParaRPr lang="en-US" sz="2200" b="1" i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4" name="Rectangle 86"/>
          <p:cNvSpPr>
            <a:spLocks noChangeArrowheads="1"/>
          </p:cNvSpPr>
          <p:nvPr/>
        </p:nvSpPr>
        <p:spPr bwMode="auto">
          <a:xfrm>
            <a:off x="3750893" y="4442531"/>
            <a:ext cx="559512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</a:rPr>
              <a:t>    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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Thủ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tàn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ác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lời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lẽ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bịp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bợm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endParaRPr lang="en-US" sz="2200" b="1" i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Rectangle 82"/>
          <p:cNvSpPr>
            <a:spLocks noChangeArrowheads="1"/>
          </p:cNvSpPr>
          <p:nvPr/>
        </p:nvSpPr>
        <p:spPr bwMode="auto">
          <a:xfrm>
            <a:off x="3273668" y="2524477"/>
            <a:ext cx="25913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nhiễm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bệnh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nặng</a:t>
            </a:r>
            <a:endParaRPr lang="en-US" sz="2000" dirty="0">
              <a:latin typeface="VNI-Avo" pitchFamily="2" charset="0"/>
            </a:endParaRPr>
          </a:p>
        </p:txBody>
      </p:sp>
      <p:sp>
        <p:nvSpPr>
          <p:cNvPr id="18" name="Rectangle 82"/>
          <p:cNvSpPr>
            <a:spLocks noChangeArrowheads="1"/>
          </p:cNvSpPr>
          <p:nvPr/>
        </p:nvSpPr>
        <p:spPr bwMode="auto">
          <a:xfrm>
            <a:off x="5993030" y="2454026"/>
            <a:ext cx="27575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</a:rPr>
              <a:t>Tấp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nập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quân</a:t>
            </a:r>
            <a:endParaRPr lang="en-US" sz="2000" dirty="0">
              <a:latin typeface="VNI-Avo" pitchFamily="2" charset="0"/>
            </a:endParaRPr>
          </a:p>
        </p:txBody>
      </p:sp>
      <p:sp>
        <p:nvSpPr>
          <p:cNvPr id="19" name="Rectangle 82"/>
          <p:cNvSpPr>
            <a:spLocks noChangeArrowheads="1"/>
          </p:cNvSpPr>
          <p:nvPr/>
        </p:nvSpPr>
        <p:spPr bwMode="auto">
          <a:xfrm>
            <a:off x="5996574" y="2850972"/>
            <a:ext cx="27575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ngần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ngại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rời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bỏ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quê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hương</a:t>
            </a:r>
            <a:endParaRPr lang="en-US" sz="2000" dirty="0">
              <a:latin typeface="VNI-Avo" pitchFamily="2" charset="0"/>
            </a:endParaRPr>
          </a:p>
        </p:txBody>
      </p:sp>
      <p:sp>
        <p:nvSpPr>
          <p:cNvPr id="16" name="Rectangle 82">
            <a:extLst>
              <a:ext uri="{FF2B5EF4-FFF2-40B4-BE49-F238E27FC236}">
                <a16:creationId xmlns:a16="http://schemas.microsoft.com/office/drawing/2014/main" id="{F270ADDD-ED0C-48F5-A896-1272D9AAC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827" y="3413370"/>
            <a:ext cx="2591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000" b="1" i="1" dirty="0"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000" b="1" i="1" dirty="0" err="1">
                <a:latin typeface="Times New Roman" pitchFamily="18" charset="0"/>
                <a:sym typeface="Wingdings" panose="05000000000000000000" pitchFamily="2" charset="2"/>
              </a:rPr>
              <a:t>Phản</a:t>
            </a:r>
            <a:r>
              <a:rPr lang="en-US" sz="2000" b="1" i="1" dirty="0"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000" b="1" i="1" dirty="0" err="1">
                <a:latin typeface="Times New Roman" pitchFamily="18" charset="0"/>
                <a:sym typeface="Wingdings" panose="05000000000000000000" pitchFamily="2" charset="2"/>
              </a:rPr>
              <a:t>ứng</a:t>
            </a:r>
            <a:r>
              <a:rPr lang="en-US" sz="2000" b="1" i="1" dirty="0">
                <a:latin typeface="Times New Roman" pitchFamily="18" charset="0"/>
                <a:sym typeface="Wingdings" panose="05000000000000000000" pitchFamily="2" charset="2"/>
              </a:rPr>
              <a:t> gay </a:t>
            </a:r>
            <a:r>
              <a:rPr lang="en-US" sz="2000" b="1" i="1" dirty="0" err="1">
                <a:latin typeface="Times New Roman" pitchFamily="18" charset="0"/>
                <a:sym typeface="Wingdings" panose="05000000000000000000" pitchFamily="2" charset="2"/>
              </a:rPr>
              <a:t>gắt</a:t>
            </a:r>
            <a:endParaRPr lang="en-US" sz="2000" b="1" i="1" dirty="0">
              <a:latin typeface="VNI-Avo" pitchFamily="2" charset="0"/>
            </a:endParaRPr>
          </a:p>
        </p:txBody>
      </p:sp>
      <p:sp>
        <p:nvSpPr>
          <p:cNvPr id="17" name="Rectangle 82">
            <a:extLst>
              <a:ext uri="{FF2B5EF4-FFF2-40B4-BE49-F238E27FC236}">
                <a16:creationId xmlns:a16="http://schemas.microsoft.com/office/drawing/2014/main" id="{97028CD4-8506-470C-A8C7-E926AA212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3030" y="3613425"/>
            <a:ext cx="27575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000" b="1" i="1" dirty="0"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000" b="1" i="1" dirty="0" err="1">
                <a:latin typeface="Times New Roman" pitchFamily="18" charset="0"/>
                <a:sym typeface="Wingdings" panose="05000000000000000000" pitchFamily="2" charset="2"/>
              </a:rPr>
              <a:t>Lừa</a:t>
            </a:r>
            <a:r>
              <a:rPr lang="en-US" sz="2000" b="1" i="1" dirty="0"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000" b="1" i="1" dirty="0" err="1">
                <a:latin typeface="Times New Roman" pitchFamily="18" charset="0"/>
                <a:sym typeface="Wingdings" panose="05000000000000000000" pitchFamily="2" charset="2"/>
              </a:rPr>
              <a:t>dối</a:t>
            </a:r>
            <a:r>
              <a:rPr lang="en-US" sz="2000" b="1" i="1" dirty="0">
                <a:latin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000" b="1" i="1" dirty="0" err="1">
                <a:latin typeface="Times New Roman" pitchFamily="18" charset="0"/>
                <a:sym typeface="Wingdings" panose="05000000000000000000" pitchFamily="2" charset="2"/>
              </a:rPr>
              <a:t>mị</a:t>
            </a:r>
            <a:r>
              <a:rPr lang="en-US" sz="2000" b="1" i="1" dirty="0"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000" b="1" i="1" dirty="0" err="1">
                <a:latin typeface="Times New Roman" pitchFamily="18" charset="0"/>
                <a:sym typeface="Wingdings" panose="05000000000000000000" pitchFamily="2" charset="2"/>
              </a:rPr>
              <a:t>dân</a:t>
            </a:r>
            <a:endParaRPr lang="en-US" sz="2000" b="1" i="1" dirty="0">
              <a:latin typeface="VNI-Avo" pitchFamily="2" charset="0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8" grpId="0"/>
      <p:bldP spid="19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ar 16">
            <a:extLst>
              <a:ext uri="{FF2B5EF4-FFF2-40B4-BE49-F238E27FC236}">
                <a16:creationId xmlns:a16="http://schemas.microsoft.com/office/drawing/2014/main" id="{7D5F2A5F-084C-41A5-BEA3-1008CEF4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314450"/>
            <a:ext cx="5829300" cy="298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extLst>
              <a:ext uri="{FF2B5EF4-FFF2-40B4-BE49-F238E27FC236}">
                <a16:creationId xmlns:a16="http://schemas.microsoft.com/office/drawing/2014/main" id="{3F7A1013-5951-4B15-998E-11A01A6B11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3050" y="228600"/>
            <a:ext cx="6057900" cy="8572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b="1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>
                    <a:alpha val="98038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cuộc chiến tranh thế giới lần 1</a:t>
            </a:r>
          </a:p>
        </p:txBody>
      </p:sp>
      <p:sp>
        <p:nvSpPr>
          <p:cNvPr id="3078" name="WordArt 6">
            <a:extLst>
              <a:ext uri="{FF2B5EF4-FFF2-40B4-BE49-F238E27FC236}">
                <a16:creationId xmlns:a16="http://schemas.microsoft.com/office/drawing/2014/main" id="{11F184C9-3276-4630-BC22-FF4A87C93E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4457700"/>
            <a:ext cx="3007519" cy="4357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Dữ dội và tàn khốc...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4.googleusercontent.com/proxy/kSKXE-ABsrTexPF8jnBYxMyVAyjawz1G2w2ZVHFibWcydgF7yqd1UtSC6mKAKGeGclRgPqKZFG5ivTdM5ual-GxyiD9MGuVD2keuk88fS2_-Ioy1pjL_yAZ71L8qzKSurOMwp7si2lKHzAucxsI3tIPRXYks0Iodh6mDKiI9K9sWAYdseeHsCk8-E4053Su9PVD7-59wZAiYX5ROEggRNIGvtNlw0QtbnzSqBA8YWa8pRKgnWX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432" y="365526"/>
            <a:ext cx="6654054" cy="442639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2988" y="1041726"/>
            <a:ext cx="13310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lính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10" descr="272254810520">
            <a:extLst>
              <a:ext uri="{FF2B5EF4-FFF2-40B4-BE49-F238E27FC236}">
                <a16:creationId xmlns:a16="http://schemas.microsoft.com/office/drawing/2014/main" id="{95911358-208E-4EEB-9789-ECF105921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uynh20thanhmy-tan20dinh">
            <a:extLst>
              <a:ext uri="{FF2B5EF4-FFF2-40B4-BE49-F238E27FC236}">
                <a16:creationId xmlns:a16="http://schemas.microsoft.com/office/drawing/2014/main" id="{E1D774BA-4B6A-43E7-8F05-B37F9CBA4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9" y="1205680"/>
            <a:ext cx="415904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5">
            <a:extLst>
              <a:ext uri="{FF2B5EF4-FFF2-40B4-BE49-F238E27FC236}">
                <a16:creationId xmlns:a16="http://schemas.microsoft.com/office/drawing/2014/main" id="{F3D55185-88FD-46A0-86BF-54D3A9FAF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237" y="285750"/>
            <a:ext cx="67178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9703" name="Picture 7" descr="war 5">
            <a:extLst>
              <a:ext uri="{FF2B5EF4-FFF2-40B4-BE49-F238E27FC236}">
                <a16:creationId xmlns:a16="http://schemas.microsoft.com/office/drawing/2014/main" id="{42783265-A546-4B03-A280-8F233AD6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013" y="1205680"/>
            <a:ext cx="454987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400" decel="100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40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thực dân pháp đối xử với linh việt nam"/>
          <p:cNvPicPr>
            <a:picLocks noChangeAspect="1" noChangeArrowheads="1"/>
          </p:cNvPicPr>
          <p:nvPr/>
        </p:nvPicPr>
        <p:blipFill>
          <a:blip r:embed="rId2"/>
          <a:srcRect l="1847" t="1774" r="14198" b="7030"/>
          <a:stretch>
            <a:fillRect/>
          </a:stretch>
        </p:blipFill>
        <p:spPr bwMode="auto">
          <a:xfrm>
            <a:off x="272955" y="286602"/>
            <a:ext cx="3467693" cy="3766782"/>
          </a:xfrm>
          <a:prstGeom prst="rect">
            <a:avLst/>
          </a:prstGeom>
          <a:noFill/>
        </p:spPr>
      </p:pic>
      <p:pic>
        <p:nvPicPr>
          <p:cNvPr id="3" name="Picture 6" descr="Kết quả hình ảnh cho thực dân pháp đối xử với linh việt n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6196" y="1777748"/>
            <a:ext cx="3843219" cy="2824184"/>
          </a:xfrm>
          <a:prstGeom prst="rect">
            <a:avLst/>
          </a:prstGeom>
          <a:noFill/>
        </p:spPr>
      </p:pic>
      <p:pic>
        <p:nvPicPr>
          <p:cNvPr id="4" name="Picture 2" descr="Kết quả hình ảnh cho thực dân pháp đối xử với linh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1809" y="2384710"/>
            <a:ext cx="3409957" cy="252677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58351" y="286603"/>
            <a:ext cx="393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00" y="203944"/>
            <a:ext cx="534846" cy="5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51"/>
          <p:cNvSpPr txBox="1"/>
          <p:nvPr/>
        </p:nvSpPr>
        <p:spPr>
          <a:xfrm>
            <a:off x="2564480" y="190595"/>
            <a:ext cx="4842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7" name="组合 11"/>
          <p:cNvGrpSpPr/>
          <p:nvPr/>
        </p:nvGrpSpPr>
        <p:grpSpPr>
          <a:xfrm flipH="1">
            <a:off x="1610435" y="1279477"/>
            <a:ext cx="4749420" cy="2746612"/>
            <a:chOff x="-558688" y="0"/>
            <a:chExt cx="9107943" cy="6858000"/>
          </a:xfrm>
        </p:grpSpPr>
        <p:pic>
          <p:nvPicPr>
            <p:cNvPr id="8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2011688" y="1726693"/>
            <a:ext cx="399332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600" dirty="0" err="1">
                <a:latin typeface="Times New Roman" pitchFamily="18" charset="0"/>
              </a:rPr>
              <a:t>Sự</a:t>
            </a:r>
            <a:r>
              <a:rPr lang="en-US" sz="2600" dirty="0">
                <a:latin typeface="Times New Roman" pitchFamily="18" charset="0"/>
              </a:rPr>
              <a:t> hi </a:t>
            </a:r>
            <a:r>
              <a:rPr lang="en-US" sz="2600" dirty="0" err="1">
                <a:latin typeface="Times New Roman" pitchFamily="18" charset="0"/>
              </a:rPr>
              <a:t>sinh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</a:rPr>
              <a:t> </a:t>
            </a:r>
          </a:p>
          <a:p>
            <a:pPr algn="ctr"/>
            <a:r>
              <a:rPr lang="en-US" sz="2600" dirty="0" err="1">
                <a:latin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lính</a:t>
            </a:r>
            <a:r>
              <a:rPr lang="en-US" sz="2600" dirty="0">
                <a:latin typeface="Times New Roman" pitchFamily="18" charset="0"/>
              </a:rPr>
              <a:t> An Nam </a:t>
            </a:r>
            <a:r>
              <a:rPr lang="en-US" sz="2600" dirty="0" err="1">
                <a:latin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chính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quyền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Pháp</a:t>
            </a:r>
            <a:r>
              <a:rPr lang="en-US" sz="2600" dirty="0">
                <a:latin typeface="Times New Roman" pitchFamily="18" charset="0"/>
              </a:rPr>
              <a:t> “</a:t>
            </a:r>
            <a:r>
              <a:rPr lang="en-US" sz="2600" dirty="0" err="1">
                <a:latin typeface="Times New Roman" pitchFamily="18" charset="0"/>
              </a:rPr>
              <a:t>trả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</a:rPr>
              <a:t>” </a:t>
            </a:r>
            <a:r>
              <a:rPr lang="en-US" sz="2600" dirty="0" err="1">
                <a:latin typeface="Times New Roman" pitchFamily="18" charset="0"/>
              </a:rPr>
              <a:t>như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thế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nào</a:t>
            </a:r>
            <a:r>
              <a:rPr lang="en-US" sz="2600" dirty="0">
                <a:latin typeface="Times New Roman" pitchFamily="18" charset="0"/>
              </a:rPr>
              <a:t>? </a:t>
            </a:r>
            <a:endParaRPr lang="en-US" sz="2600" dirty="0">
              <a:latin typeface="VNI-Av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17F8CE-077C-6331-8A52-99C1BB6D2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5" y="971550"/>
            <a:ext cx="3762375" cy="3784331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00" y="203944"/>
            <a:ext cx="534846" cy="5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51"/>
          <p:cNvSpPr txBox="1"/>
          <p:nvPr/>
        </p:nvSpPr>
        <p:spPr>
          <a:xfrm>
            <a:off x="2564480" y="190595"/>
            <a:ext cx="4842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7861109" y="1122134"/>
            <a:ext cx="121465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Kiểu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câu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nghi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vấn</a:t>
            </a:r>
            <a:r>
              <a:rPr lang="en-US" sz="2400" b="1" i="1" dirty="0">
                <a:latin typeface="Times New Roman" pitchFamily="18" charset="0"/>
              </a:rPr>
              <a:t> + </a:t>
            </a:r>
            <a:r>
              <a:rPr lang="en-US" sz="2400" b="1" i="1" dirty="0" err="1">
                <a:latin typeface="Times New Roman" pitchFamily="18" charset="0"/>
              </a:rPr>
              <a:t>Giọng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châm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biếm</a:t>
            </a:r>
            <a:endParaRPr lang="en-US" sz="2400" b="1" i="1" dirty="0">
              <a:latin typeface="Times New Roman" pitchFamily="18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84534" y="4099048"/>
            <a:ext cx="79272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Tố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cáo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đanh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thép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bọn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dân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+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Bày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tỏ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lòng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cảm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đối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bản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xứ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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Kêu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gọi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lương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tri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loài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8618622" y="-572340"/>
            <a:ext cx="2927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      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4154690" y="3650114"/>
            <a:ext cx="3878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</a:rPr>
              <a:t>          -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6601" y="1473953"/>
            <a:ext cx="2060814" cy="1910687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xứ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trở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</a:rPr>
              <a:t>:</a:t>
            </a:r>
            <a:endParaRPr lang="en-US" sz="2400" dirty="0"/>
          </a:p>
        </p:txBody>
      </p:sp>
      <p:grpSp>
        <p:nvGrpSpPr>
          <p:cNvPr id="17" name="组合 33">
            <a:extLst>
              <a:ext uri="{FF2B5EF4-FFF2-40B4-BE49-F238E27FC236}">
                <a16:creationId xmlns:a16="http://schemas.microsoft.com/office/drawing/2014/main" id="{347E585E-95BE-438A-861A-4415C5B97A49}"/>
              </a:ext>
            </a:extLst>
          </p:cNvPr>
          <p:cNvGrpSpPr/>
          <p:nvPr/>
        </p:nvGrpSpPr>
        <p:grpSpPr>
          <a:xfrm>
            <a:off x="2763899" y="1305690"/>
            <a:ext cx="299411" cy="299411"/>
            <a:chOff x="0" y="0"/>
            <a:chExt cx="767929" cy="767929"/>
          </a:xfrm>
        </p:grpSpPr>
        <p:sp>
          <p:nvSpPr>
            <p:cNvPr id="24" name="任意多边形: 形状 55">
              <a:extLst>
                <a:ext uri="{FF2B5EF4-FFF2-40B4-BE49-F238E27FC236}">
                  <a16:creationId xmlns:a16="http://schemas.microsoft.com/office/drawing/2014/main" id="{893FD266-0D26-43D1-BFD4-6BEDEBD3F0DA}"/>
                </a:ext>
              </a:extLst>
            </p:cNvPr>
            <p:cNvSpPr/>
            <p:nvPr/>
          </p:nvSpPr>
          <p:spPr>
            <a:xfrm>
              <a:off x="0" y="0"/>
              <a:ext cx="767929" cy="76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任意多边形: 形状 56">
              <a:extLst>
                <a:ext uri="{FF2B5EF4-FFF2-40B4-BE49-F238E27FC236}">
                  <a16:creationId xmlns:a16="http://schemas.microsoft.com/office/drawing/2014/main" id="{F69D0ECE-3E5C-4FBB-9790-7012EDEC2BBA}"/>
                </a:ext>
              </a:extLst>
            </p:cNvPr>
            <p:cNvSpPr/>
            <p:nvPr/>
          </p:nvSpPr>
          <p:spPr>
            <a:xfrm>
              <a:off x="234638" y="227334"/>
              <a:ext cx="298653" cy="313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296329" y="1227019"/>
            <a:ext cx="2829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bẩn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thỉu</a:t>
            </a:r>
            <a:endParaRPr lang="en-US" sz="2400" dirty="0">
              <a:latin typeface="VNI-Avo" pitchFamily="2" charset="0"/>
            </a:endParaRPr>
          </a:p>
        </p:txBody>
      </p:sp>
      <p:grpSp>
        <p:nvGrpSpPr>
          <p:cNvPr id="29" name="组合 33">
            <a:extLst>
              <a:ext uri="{FF2B5EF4-FFF2-40B4-BE49-F238E27FC236}">
                <a16:creationId xmlns:a16="http://schemas.microsoft.com/office/drawing/2014/main" id="{347E585E-95BE-438A-861A-4415C5B97A49}"/>
              </a:ext>
            </a:extLst>
          </p:cNvPr>
          <p:cNvGrpSpPr/>
          <p:nvPr/>
        </p:nvGrpSpPr>
        <p:grpSpPr>
          <a:xfrm>
            <a:off x="2766174" y="1990353"/>
            <a:ext cx="299411" cy="299411"/>
            <a:chOff x="0" y="0"/>
            <a:chExt cx="767929" cy="767929"/>
          </a:xfrm>
        </p:grpSpPr>
        <p:sp>
          <p:nvSpPr>
            <p:cNvPr id="30" name="任意多边形: 形状 55">
              <a:extLst>
                <a:ext uri="{FF2B5EF4-FFF2-40B4-BE49-F238E27FC236}">
                  <a16:creationId xmlns:a16="http://schemas.microsoft.com/office/drawing/2014/main" id="{893FD266-0D26-43D1-BFD4-6BEDEBD3F0DA}"/>
                </a:ext>
              </a:extLst>
            </p:cNvPr>
            <p:cNvSpPr/>
            <p:nvPr/>
          </p:nvSpPr>
          <p:spPr>
            <a:xfrm>
              <a:off x="0" y="0"/>
              <a:ext cx="767929" cy="76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31" name="任意多边形: 形状 56">
              <a:extLst>
                <a:ext uri="{FF2B5EF4-FFF2-40B4-BE49-F238E27FC236}">
                  <a16:creationId xmlns:a16="http://schemas.microsoft.com/office/drawing/2014/main" id="{F69D0ECE-3E5C-4FBB-9790-7012EDEC2BBA}"/>
                </a:ext>
              </a:extLst>
            </p:cNvPr>
            <p:cNvSpPr/>
            <p:nvPr/>
          </p:nvSpPr>
          <p:spPr>
            <a:xfrm>
              <a:off x="234638" y="227334"/>
              <a:ext cx="298653" cy="313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32" name="Rectangle 31"/>
          <p:cNvSpPr/>
          <p:nvPr/>
        </p:nvSpPr>
        <p:spPr>
          <a:xfrm>
            <a:off x="3298604" y="1911682"/>
            <a:ext cx="2265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cải</a:t>
            </a:r>
            <a:endParaRPr lang="en-US" sz="2400" dirty="0">
              <a:latin typeface="VNI-Avo" pitchFamily="2" charset="0"/>
            </a:endParaRPr>
          </a:p>
        </p:txBody>
      </p:sp>
      <p:grpSp>
        <p:nvGrpSpPr>
          <p:cNvPr id="33" name="组合 33">
            <a:extLst>
              <a:ext uri="{FF2B5EF4-FFF2-40B4-BE49-F238E27FC236}">
                <a16:creationId xmlns:a16="http://schemas.microsoft.com/office/drawing/2014/main" id="{347E585E-95BE-438A-861A-4415C5B97A49}"/>
              </a:ext>
            </a:extLst>
          </p:cNvPr>
          <p:cNvGrpSpPr/>
          <p:nvPr/>
        </p:nvGrpSpPr>
        <p:grpSpPr>
          <a:xfrm>
            <a:off x="2782096" y="2634073"/>
            <a:ext cx="299411" cy="299411"/>
            <a:chOff x="0" y="0"/>
            <a:chExt cx="767929" cy="767929"/>
          </a:xfrm>
        </p:grpSpPr>
        <p:sp>
          <p:nvSpPr>
            <p:cNvPr id="34" name="任意多边形: 形状 55">
              <a:extLst>
                <a:ext uri="{FF2B5EF4-FFF2-40B4-BE49-F238E27FC236}">
                  <a16:creationId xmlns:a16="http://schemas.microsoft.com/office/drawing/2014/main" id="{893FD266-0D26-43D1-BFD4-6BEDEBD3F0DA}"/>
                </a:ext>
              </a:extLst>
            </p:cNvPr>
            <p:cNvSpPr/>
            <p:nvPr/>
          </p:nvSpPr>
          <p:spPr>
            <a:xfrm>
              <a:off x="0" y="0"/>
              <a:ext cx="767929" cy="76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35" name="任意多边形: 形状 56">
              <a:extLst>
                <a:ext uri="{FF2B5EF4-FFF2-40B4-BE49-F238E27FC236}">
                  <a16:creationId xmlns:a16="http://schemas.microsoft.com/office/drawing/2014/main" id="{F69D0ECE-3E5C-4FBB-9790-7012EDEC2BBA}"/>
                </a:ext>
              </a:extLst>
            </p:cNvPr>
            <p:cNvSpPr/>
            <p:nvPr/>
          </p:nvSpPr>
          <p:spPr>
            <a:xfrm>
              <a:off x="234638" y="227334"/>
              <a:ext cx="298653" cy="313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3314526" y="2555402"/>
            <a:ext cx="4062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kiểm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soát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đập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cớ</a:t>
            </a:r>
            <a:endParaRPr lang="en-US" sz="2400" dirty="0">
              <a:latin typeface="VNI-Avo" pitchFamily="2" charset="0"/>
            </a:endParaRPr>
          </a:p>
        </p:txBody>
      </p:sp>
      <p:grpSp>
        <p:nvGrpSpPr>
          <p:cNvPr id="37" name="组合 33">
            <a:extLst>
              <a:ext uri="{FF2B5EF4-FFF2-40B4-BE49-F238E27FC236}">
                <a16:creationId xmlns:a16="http://schemas.microsoft.com/office/drawing/2014/main" id="{347E585E-95BE-438A-861A-4415C5B97A49}"/>
              </a:ext>
            </a:extLst>
          </p:cNvPr>
          <p:cNvGrpSpPr/>
          <p:nvPr/>
        </p:nvGrpSpPr>
        <p:grpSpPr>
          <a:xfrm>
            <a:off x="2798019" y="3318735"/>
            <a:ext cx="299411" cy="299411"/>
            <a:chOff x="0" y="0"/>
            <a:chExt cx="767929" cy="767929"/>
          </a:xfrm>
        </p:grpSpPr>
        <p:sp>
          <p:nvSpPr>
            <p:cNvPr id="38" name="任意多边形: 形状 55">
              <a:extLst>
                <a:ext uri="{FF2B5EF4-FFF2-40B4-BE49-F238E27FC236}">
                  <a16:creationId xmlns:a16="http://schemas.microsoft.com/office/drawing/2014/main" id="{893FD266-0D26-43D1-BFD4-6BEDEBD3F0DA}"/>
                </a:ext>
              </a:extLst>
            </p:cNvPr>
            <p:cNvSpPr/>
            <p:nvPr/>
          </p:nvSpPr>
          <p:spPr>
            <a:xfrm>
              <a:off x="0" y="0"/>
              <a:ext cx="767929" cy="76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39" name="任意多边形: 形状 56">
              <a:extLst>
                <a:ext uri="{FF2B5EF4-FFF2-40B4-BE49-F238E27FC236}">
                  <a16:creationId xmlns:a16="http://schemas.microsoft.com/office/drawing/2014/main" id="{F69D0ECE-3E5C-4FBB-9790-7012EDEC2BBA}"/>
                </a:ext>
              </a:extLst>
            </p:cNvPr>
            <p:cNvSpPr/>
            <p:nvPr/>
          </p:nvSpPr>
          <p:spPr>
            <a:xfrm>
              <a:off x="234638" y="227334"/>
              <a:ext cx="298653" cy="313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40" name="Rectangle 39"/>
          <p:cNvSpPr/>
          <p:nvPr/>
        </p:nvSpPr>
        <p:spPr>
          <a:xfrm>
            <a:off x="3330449" y="3240064"/>
            <a:ext cx="395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tàn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nhẫn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súc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vật</a:t>
            </a:r>
            <a:endParaRPr lang="en-US" sz="2400" dirty="0">
              <a:latin typeface="VNI-Avo" pitchFamily="2" charset="0"/>
            </a:endParaRPr>
          </a:p>
        </p:txBody>
      </p:sp>
      <p:sp>
        <p:nvSpPr>
          <p:cNvPr id="41" name="Right Brace 40"/>
          <p:cNvSpPr/>
          <p:nvPr/>
        </p:nvSpPr>
        <p:spPr>
          <a:xfrm>
            <a:off x="7342492" y="1091821"/>
            <a:ext cx="382137" cy="266131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  <p:bldP spid="20" grpId="0"/>
      <p:bldP spid="15" grpId="0" animBg="1"/>
      <p:bldP spid="26" grpId="0"/>
      <p:bldP spid="32" grpId="0"/>
      <p:bldP spid="36" grpId="0"/>
      <p:bldP spid="40" grpId="0"/>
      <p:bldP spid="4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9773E3A4-5D35-41F3-91F6-563C8A3C0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/>
          <a:stretch>
            <a:fillRect/>
          </a:stretch>
        </p:blipFill>
        <p:spPr>
          <a:xfrm>
            <a:off x="2859086" y="-15523"/>
            <a:ext cx="6284914" cy="514350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0" y="1359670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”. 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”? 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图片 8" descr="6e3e461d6fe4261ffac34bab182ac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31" y="68240"/>
            <a:ext cx="4079542" cy="1207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6577" y="725338"/>
            <a:ext cx="3574220" cy="42002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12208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黄色&#10;&#10;已生成极高可信度的说明">
            <a:extLst>
              <a:ext uri="{FF2B5EF4-FFF2-40B4-BE49-F238E27FC236}">
                <a16:creationId xmlns:a16="http://schemas.microsoft.com/office/drawing/2014/main" id="{7F390C84-E52F-4C5F-ADD3-302052471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69" y="-7034"/>
            <a:ext cx="5147992" cy="51435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998490" y="1989897"/>
            <a:ext cx="1220771" cy="1182864"/>
          </a:xfrm>
          <a:prstGeom prst="rect">
            <a:avLst/>
          </a:prstGeom>
          <a:solidFill>
            <a:srgbClr val="A1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Amazone" pitchFamily="66" charset="0"/>
              </a:rPr>
              <a:t>III.</a:t>
            </a:r>
            <a:endParaRPr lang="zh-CN" altLang="en-US" sz="4000" dirty="0">
              <a:latin typeface="Amazone" pitchFamily="66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572000" y="1964551"/>
            <a:ext cx="4015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solidFill>
                  <a:srgbClr val="C00000"/>
                </a:solidFill>
                <a:latin typeface="Amazone" pitchFamily="66" charset="0"/>
              </a:rPr>
              <a:t>Tổng</a:t>
            </a:r>
            <a:r>
              <a:rPr lang="en-US" altLang="zh-CN" sz="7200" b="1" dirty="0">
                <a:solidFill>
                  <a:srgbClr val="C00000"/>
                </a:solidFill>
                <a:latin typeface="Amazone" pitchFamily="66" charset="0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Amazone" pitchFamily="66" charset="0"/>
              </a:rPr>
              <a:t>kết</a:t>
            </a:r>
            <a:endParaRPr lang="zh-CN" altLang="en-US" sz="7200" b="1" dirty="0">
              <a:solidFill>
                <a:srgbClr val="C00000"/>
              </a:solidFill>
              <a:latin typeface="Amazone" pitchFamily="66" charset="0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220" b="57944"/>
          <a:stretch>
            <a:fillRect/>
          </a:stretch>
        </p:blipFill>
        <p:spPr>
          <a:xfrm flipH="1" flipV="1">
            <a:off x="4189863" y="2980330"/>
            <a:ext cx="4954137" cy="216317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462" y="300251"/>
            <a:ext cx="1804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组合 11"/>
          <p:cNvGrpSpPr/>
          <p:nvPr/>
        </p:nvGrpSpPr>
        <p:grpSpPr>
          <a:xfrm flipH="1">
            <a:off x="1610435" y="1279477"/>
            <a:ext cx="4749420" cy="2746612"/>
            <a:chOff x="-558688" y="0"/>
            <a:chExt cx="9107943" cy="6858000"/>
          </a:xfrm>
        </p:grpSpPr>
        <p:pic>
          <p:nvPicPr>
            <p:cNvPr id="9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2347415" y="1986002"/>
            <a:ext cx="343923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600" dirty="0" err="1">
                <a:latin typeface="Times New Roman" pitchFamily="18" charset="0"/>
              </a:rPr>
              <a:t>Em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hãy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điền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vào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chỗ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chấm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những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từ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thích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hợp</a:t>
            </a:r>
            <a:endParaRPr lang="en-US" sz="2600" dirty="0">
              <a:latin typeface="VNI-Avo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4AF086-3137-A940-B94D-8ACBD5A11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5" y="971550"/>
            <a:ext cx="3762375" cy="3784331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177420"/>
            <a:ext cx="8325134" cy="4663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3873" y="2107692"/>
            <a:ext cx="64739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nh sua 4">
            <a:extLst>
              <a:ext uri="{FF2B5EF4-FFF2-40B4-BE49-F238E27FC236}">
                <a16:creationId xmlns:a16="http://schemas.microsoft.com/office/drawing/2014/main" id="{449F730F-7993-4FF2-9C24-D0347E3B1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5" y="1189089"/>
            <a:ext cx="4122174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het_doi_1945">
            <a:extLst>
              <a:ext uri="{FF2B5EF4-FFF2-40B4-BE49-F238E27FC236}">
                <a16:creationId xmlns:a16="http://schemas.microsoft.com/office/drawing/2014/main" id="{B3ED55CA-F129-48CB-9A13-7568B6E19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92" y="1181715"/>
            <a:ext cx="429915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WordArt 6">
            <a:extLst>
              <a:ext uri="{FF2B5EF4-FFF2-40B4-BE49-F238E27FC236}">
                <a16:creationId xmlns:a16="http://schemas.microsoft.com/office/drawing/2014/main" id="{971A7A9C-6F8C-4FC3-A0D6-F617A691B5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71700" y="0"/>
            <a:ext cx="49149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 thương và mất mát...</a:t>
            </a:r>
            <a:endParaRPr lang="en-SG" sz="24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177420"/>
            <a:ext cx="8325134" cy="4663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79587" y="1973580"/>
            <a:ext cx="63816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mỉa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23955A-B601-477F-954F-8D085F010CC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585256" y="526423"/>
            <a:ext cx="6237284" cy="1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" y="628650"/>
            <a:ext cx="2006102" cy="1020148"/>
          </a:xfrm>
          <a:prstGeom prst="rect">
            <a:avLst/>
          </a:prstGeom>
        </p:spPr>
      </p:pic>
      <p:sp>
        <p:nvSpPr>
          <p:cNvPr id="4" name="文本框 39">
            <a:extLst>
              <a:ext uri="{FF2B5EF4-FFF2-40B4-BE49-F238E27FC236}">
                <a16:creationId xmlns:a16="http://schemas.microsoft.com/office/drawing/2014/main" id="{D2C6B2A3-8E91-4E57-B3D9-1FA58D3BC951}"/>
              </a:ext>
            </a:extLst>
          </p:cNvPr>
          <p:cNvSpPr txBox="1"/>
          <p:nvPr/>
        </p:nvSpPr>
        <p:spPr>
          <a:xfrm>
            <a:off x="216341" y="829146"/>
            <a:ext cx="213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SG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20">
            <a:extLst>
              <a:ext uri="{FF2B5EF4-FFF2-40B4-BE49-F238E27FC236}">
                <a16:creationId xmlns:a16="http://schemas.microsoft.com/office/drawing/2014/main" id="{8FD51186-A24A-4F64-A639-F92A0B068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" y="2136025"/>
            <a:ext cx="2006102" cy="1020148"/>
          </a:xfrm>
          <a:prstGeom prst="rect">
            <a:avLst/>
          </a:prstGeom>
        </p:spPr>
      </p:pic>
      <p:sp>
        <p:nvSpPr>
          <p:cNvPr id="6" name="文本框 39">
            <a:extLst>
              <a:ext uri="{FF2B5EF4-FFF2-40B4-BE49-F238E27FC236}">
                <a16:creationId xmlns:a16="http://schemas.microsoft.com/office/drawing/2014/main" id="{7915675A-1D7B-4C71-9139-9CE628CDE338}"/>
              </a:ext>
            </a:extLst>
          </p:cNvPr>
          <p:cNvSpPr txBox="1"/>
          <p:nvPr/>
        </p:nvSpPr>
        <p:spPr>
          <a:xfrm>
            <a:off x="216341" y="2336521"/>
            <a:ext cx="213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SG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20">
            <a:extLst>
              <a:ext uri="{FF2B5EF4-FFF2-40B4-BE49-F238E27FC236}">
                <a16:creationId xmlns:a16="http://schemas.microsoft.com/office/drawing/2014/main" id="{2DD6FC31-E22A-4288-BF5E-39A9B6D79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" y="3568699"/>
            <a:ext cx="2006102" cy="1020148"/>
          </a:xfrm>
          <a:prstGeom prst="rect">
            <a:avLst/>
          </a:prstGeom>
        </p:spPr>
      </p:pic>
      <p:sp>
        <p:nvSpPr>
          <p:cNvPr id="8" name="文本框 39">
            <a:extLst>
              <a:ext uri="{FF2B5EF4-FFF2-40B4-BE49-F238E27FC236}">
                <a16:creationId xmlns:a16="http://schemas.microsoft.com/office/drawing/2014/main" id="{7DFA2C61-46F8-498B-A182-98DF189AE6F8}"/>
              </a:ext>
            </a:extLst>
          </p:cNvPr>
          <p:cNvSpPr txBox="1"/>
          <p:nvPr/>
        </p:nvSpPr>
        <p:spPr>
          <a:xfrm>
            <a:off x="279896" y="3769195"/>
            <a:ext cx="213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SG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514F4B-5D6A-4178-80D8-21AEBB03D43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585256" y="2277341"/>
            <a:ext cx="6237284" cy="95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mánh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khóe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97BBB7-8732-4289-AEC3-492FB509D14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628714" y="3511783"/>
            <a:ext cx="6237284" cy="1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tráo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altLang="en-US" sz="26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2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4168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bg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A_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35741" r="76042" b="33519"/>
          <a:stretch>
            <a:fillRect/>
          </a:stretch>
        </p:blipFill>
        <p:spPr>
          <a:xfrm>
            <a:off x="781050" y="1838325"/>
            <a:ext cx="1409700" cy="1581150"/>
          </a:xfrm>
          <a:prstGeom prst="rect">
            <a:avLst/>
          </a:prstGeom>
        </p:spPr>
      </p:pic>
      <p:pic>
        <p:nvPicPr>
          <p:cNvPr id="4" name="PA_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259" r="56875" b="50556"/>
          <a:stretch>
            <a:fillRect/>
          </a:stretch>
        </p:blipFill>
        <p:spPr>
          <a:xfrm>
            <a:off x="1781175" y="476250"/>
            <a:ext cx="2162175" cy="2066925"/>
          </a:xfrm>
          <a:prstGeom prst="rect">
            <a:avLst/>
          </a:prstGeom>
        </p:spPr>
      </p:pic>
      <p:pic>
        <p:nvPicPr>
          <p:cNvPr id="5" name="PA_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407" r="44479" b="52037"/>
          <a:stretch>
            <a:fillRect/>
          </a:stretch>
        </p:blipFill>
        <p:spPr>
          <a:xfrm>
            <a:off x="3429000" y="381000"/>
            <a:ext cx="1647825" cy="2085975"/>
          </a:xfrm>
          <a:prstGeom prst="rect">
            <a:avLst/>
          </a:prstGeom>
        </p:spPr>
      </p:pic>
      <p:pic>
        <p:nvPicPr>
          <p:cNvPr id="6" name="PA_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5926" r="33646" b="54630"/>
          <a:stretch>
            <a:fillRect/>
          </a:stretch>
        </p:blipFill>
        <p:spPr>
          <a:xfrm>
            <a:off x="4791075" y="819150"/>
            <a:ext cx="1276350" cy="1514475"/>
          </a:xfrm>
          <a:prstGeom prst="rect">
            <a:avLst/>
          </a:prstGeom>
        </p:spPr>
      </p:pic>
      <p:pic>
        <p:nvPicPr>
          <p:cNvPr id="8" name="PA_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27408" r="7708" b="42222"/>
          <a:stretch>
            <a:fillRect/>
          </a:stretch>
        </p:blipFill>
        <p:spPr>
          <a:xfrm>
            <a:off x="7162800" y="1409700"/>
            <a:ext cx="1276350" cy="1562100"/>
          </a:xfrm>
          <a:prstGeom prst="rect">
            <a:avLst/>
          </a:prstGeom>
        </p:spPr>
      </p:pic>
      <p:pic>
        <p:nvPicPr>
          <p:cNvPr id="7" name="PA_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19688" b="50000"/>
          <a:stretch>
            <a:fillRect/>
          </a:stretch>
        </p:blipFill>
        <p:spPr>
          <a:xfrm>
            <a:off x="5829300" y="742950"/>
            <a:ext cx="1514475" cy="1828800"/>
          </a:xfrm>
          <a:prstGeom prst="rect">
            <a:avLst/>
          </a:prstGeom>
        </p:spPr>
      </p:pic>
      <p:pic>
        <p:nvPicPr>
          <p:cNvPr id="9" name="PA_kids_shadow" hidden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A_mask 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" y="0"/>
            <a:ext cx="9144000" cy="51435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898808" y="2575179"/>
            <a:ext cx="58737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azone" pitchFamily="66" charset="0"/>
                <a:ea typeface="华康海报体W12(P)" panose="040B0C00000000000000" pitchFamily="82" charset="-122"/>
              </a:rPr>
              <a:t>Ai </a:t>
            </a:r>
            <a:r>
              <a:rPr lang="en-US" altLang="zh-CN" sz="8000" b="1" dirty="0" err="1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azone" pitchFamily="66" charset="0"/>
                <a:ea typeface="华康海报体W12(P)" panose="040B0C00000000000000" pitchFamily="82" charset="-122"/>
              </a:rPr>
              <a:t>nhanh</a:t>
            </a:r>
            <a:r>
              <a:rPr lang="en-US" altLang="zh-CN" sz="80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azone" pitchFamily="66" charset="0"/>
                <a:ea typeface="华康海报体W12(P)" panose="040B0C00000000000000" pitchFamily="82" charset="-122"/>
              </a:rPr>
              <a:t> </a:t>
            </a:r>
            <a:r>
              <a:rPr lang="en-US" altLang="zh-CN" sz="8000" b="1" dirty="0" err="1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azone" pitchFamily="66" charset="0"/>
                <a:ea typeface="华康海报体W12(P)" panose="040B0C00000000000000" pitchFamily="82" charset="-122"/>
              </a:rPr>
              <a:t>hơn</a:t>
            </a:r>
            <a:r>
              <a:rPr lang="en-US" altLang="zh-CN" sz="80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azone" pitchFamily="66" charset="0"/>
                <a:ea typeface="华康海报体W12(P)" panose="040B0C00000000000000" pitchFamily="82" charset="-122"/>
              </a:rPr>
              <a:t>?</a:t>
            </a:r>
            <a:endParaRPr lang="zh-CN" altLang="en-US" sz="8000" b="1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33000">
                    <a:srgbClr val="00B0F0"/>
                  </a:gs>
                  <a:gs pos="83000">
                    <a:srgbClr val="00B050"/>
                  </a:gs>
                </a:gsLst>
                <a:lin ang="5400000" scaled="1"/>
              </a:gra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mazone" pitchFamily="66" charset="0"/>
              <a:ea typeface="华康海报体W12(P)" panose="040B0C00000000000000" pitchFamily="82" charset="-122"/>
            </a:endParaRPr>
          </a:p>
        </p:txBody>
      </p:sp>
      <p:pic>
        <p:nvPicPr>
          <p:cNvPr id="24" name="PA_少儿歌曲 - 幼儿园里朋友多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3205"/>
                </p14:media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0287000" y="-1390650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405934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 trích Thuế máu nằm ở chương thứ mấy của tác phẩm Bản án chế độ thực dân Pháp?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1971962"/>
            <a:ext cx="3680099" cy="6986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4597961" y="1975103"/>
            <a:ext cx="3680099" cy="6986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II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053369"/>
            <a:ext cx="3680099" cy="6986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III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3056510"/>
            <a:ext cx="3680099" cy="6986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IV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078524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165848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174546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093502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3996756" y="4335472"/>
            <a:ext cx="1041674" cy="4878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15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188455153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 án chế độ thực dân Pháp được viết bằng tiếng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Việt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Nga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C. </a:t>
            </a:r>
            <a:r>
              <a:rPr lang="en-US" sz="2400" dirty="0" err="1">
                <a:solidFill>
                  <a:prstClr val="black"/>
                </a:solidFill>
              </a:rPr>
              <a:t>Tiếng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Trung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Tiếng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Pháp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61" y="2176584"/>
            <a:ext cx="549303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86386"/>
            <a:ext cx="603557" cy="4828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1519870"/>
            <a:ext cx="549444" cy="482845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4008948" y="3847792"/>
            <a:ext cx="1041674" cy="4878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15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263997367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570560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130603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591504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564430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 bản “Thuế máu” thuộc 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 văn bản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2205722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Tự sự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4420359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270587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208863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Miêu tả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8726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 luận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875742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 chính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224828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2920296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906322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2263582"/>
            <a:ext cx="549444" cy="482845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4008948" y="4262320"/>
            <a:ext cx="1041674" cy="4878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15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934828307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53398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094027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554928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564430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 cục văn bản “Thuế máu” được chia làm mấy phần?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216914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383783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234011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172287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836025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83916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188252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861048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869746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227006"/>
            <a:ext cx="603557" cy="482845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4008948" y="3847792"/>
            <a:ext cx="1041674" cy="4878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15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82408270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570560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130603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591504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296206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 điệu chủ đạo trong phần (I):C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1816608"/>
            <a:ext cx="3680099" cy="7721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Lạnh lùng, cay độc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4420359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270587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819749"/>
            <a:ext cx="3680099" cy="7721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hân mật, suồng sã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800479"/>
            <a:ext cx="3680099" cy="7721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ỉa mai, hài hước 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 thương, xót xa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803620"/>
            <a:ext cx="3680099" cy="7721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ay nghiến chua chát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8" y="196879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3115368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101394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24" y="1958782"/>
            <a:ext cx="549444" cy="482845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4008948" y="4262320"/>
            <a:ext cx="1041674" cy="4878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15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934828307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53398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094027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554928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235246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 nhân chính của việc các quan cai trị thay đổi thái độ đối với người dân thuộc địa?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7177" y="1730233"/>
            <a:ext cx="4155895" cy="9488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just">
              <a:defRPr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Vì chính quyền thực dân muốn thay đổi chính sách cai trị mới.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4383783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234011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757758"/>
            <a:ext cx="4155895" cy="9488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just">
              <a:defRPr/>
            </a:pP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CQTD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muốn biến những người dân thuộc địa thành tấm bia đỡ đạn trong cuộc chiến tranh phi nghĩa.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53569" y="2836024"/>
            <a:ext cx="4159196" cy="9922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defTabSz="685800">
              <a:defRPr/>
            </a:pP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 chính quyền thực dân muốn giúp đỡ cho những người dân thuộc địa có một cuộc sống tốt đẹp hơn.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06545" y="2863549"/>
            <a:ext cx="4159196" cy="9922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just">
              <a:defRPr/>
            </a:pP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 chính quyền thực dân muốn những người dân thuộc địa phải phục tùng họ tốt hơn nữa.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20" y="1993180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0683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47" y="3040434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07" y="2044126"/>
            <a:ext cx="603557" cy="482845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4008948" y="3847792"/>
            <a:ext cx="1041674" cy="4878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15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82408270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44725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Cụm từ cuộc chiến tranh vui tươi mà Nguyễn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Quốc sử dụng trong đoạn trích Thuế máu nói về cuộc chiến tranh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1900922"/>
            <a:ext cx="3680099" cy="8306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defTabSz="685800">
              <a:defRPr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Các cuộc chiến tranh mà Pháp tiến hành để mở rộng thuộc địa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904063"/>
            <a:ext cx="3680099" cy="8306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Cuộc chiến tranh Pháp- Phổ (Đức) (1970-1971)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45753"/>
            <a:ext cx="3680099" cy="8306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defRPr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Cuộc chiến tranh thế giới thứ hai (1939-1945)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97961" y="2948894"/>
            <a:ext cx="3680099" cy="8306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just">
              <a:defRPr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Cuộc chiến tranh thế giới thứ nhất (1014-1918)</a:t>
            </a:r>
            <a:b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115100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61" y="3188520"/>
            <a:ext cx="549303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198322"/>
            <a:ext cx="603557" cy="4828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2153854"/>
            <a:ext cx="549444" cy="482845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4008948" y="4164784"/>
            <a:ext cx="1041674" cy="4878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15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263997367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441" y="575187"/>
            <a:ext cx="8702002" cy="436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5">
            <a:extLst>
              <a:ext uri="{FF2B5EF4-FFF2-40B4-BE49-F238E27FC236}">
                <a16:creationId xmlns:a16="http://schemas.microsoft.com/office/drawing/2014/main" id="{0AFB31D6-45EA-4348-9719-F16012D3A7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80070" y="88492"/>
            <a:ext cx="3832738" cy="3687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1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21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SG" sz="21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SG" sz="21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SG" sz="21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SG" sz="21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9773E3A4-5D35-41F3-91F6-563C8A3C0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/>
          <a:stretch>
            <a:fillRect/>
          </a:stretch>
        </p:blipFill>
        <p:spPr>
          <a:xfrm>
            <a:off x="2859086" y="-15523"/>
            <a:ext cx="6284914" cy="514350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781926" y="1639761"/>
            <a:ext cx="70819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Theo em,chiến tranh gây ra cho loài người như thế nào? Chúng ta có nên lên án các cuộc chiến tranh phi nghĩa hay không? Vì sao 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8" descr="6e3e461d6fe4261ffac34bab182ac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31" y="68240"/>
            <a:ext cx="4079542" cy="1207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6577" y="725338"/>
            <a:ext cx="3574220" cy="42002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12208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Cover">
            <a:extLst>
              <a:ext uri="{FF2B5EF4-FFF2-40B4-BE49-F238E27FC236}">
                <a16:creationId xmlns:a16="http://schemas.microsoft.com/office/drawing/2014/main" id="{B9E54174-9040-4714-A6C7-7CD600398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7"/>
          <a:stretch/>
        </p:blipFill>
        <p:spPr bwMode="auto">
          <a:xfrm>
            <a:off x="2854326" y="4478502"/>
            <a:ext cx="2663032" cy="73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1" descr="Cover">
            <a:extLst>
              <a:ext uri="{FF2B5EF4-FFF2-40B4-BE49-F238E27FC236}">
                <a16:creationId xmlns:a16="http://schemas.microsoft.com/office/drawing/2014/main" id="{74B85319-D488-4065-9920-F6F482D13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4314825"/>
            <a:ext cx="3740150" cy="92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Cover">
            <a:extLst>
              <a:ext uri="{FF2B5EF4-FFF2-40B4-BE49-F238E27FC236}">
                <a16:creationId xmlns:a16="http://schemas.microsoft.com/office/drawing/2014/main" id="{20CBA9CC-68C3-4FCB-9B0A-27F46E518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695701"/>
            <a:ext cx="384492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Cover">
            <a:extLst>
              <a:ext uri="{FF2B5EF4-FFF2-40B4-BE49-F238E27FC236}">
                <a16:creationId xmlns:a16="http://schemas.microsoft.com/office/drawing/2014/main" id="{E451B9D1-93DC-4050-B821-C39BFDEE9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/>
          <a:stretch/>
        </p:blipFill>
        <p:spPr bwMode="auto">
          <a:xfrm>
            <a:off x="3979863" y="2286899"/>
            <a:ext cx="1517650" cy="244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Cover">
            <a:extLst>
              <a:ext uri="{FF2B5EF4-FFF2-40B4-BE49-F238E27FC236}">
                <a16:creationId xmlns:a16="http://schemas.microsoft.com/office/drawing/2014/main" id="{A43F0DA4-B398-4E43-AD66-A839E8D73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0"/>
            <a:ext cx="27717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Cover">
            <a:extLst>
              <a:ext uri="{FF2B5EF4-FFF2-40B4-BE49-F238E27FC236}">
                <a16:creationId xmlns:a16="http://schemas.microsoft.com/office/drawing/2014/main" id="{9BD0215D-B5F1-4719-99DE-E8A85D7FA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784475"/>
            <a:ext cx="2919412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Cover">
            <a:extLst>
              <a:ext uri="{FF2B5EF4-FFF2-40B4-BE49-F238E27FC236}">
                <a16:creationId xmlns:a16="http://schemas.microsoft.com/office/drawing/2014/main" id="{F62EADF6-AD77-4F52-AA95-2C2413045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2600325"/>
            <a:ext cx="19494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Cover">
            <a:extLst>
              <a:ext uri="{FF2B5EF4-FFF2-40B4-BE49-F238E27FC236}">
                <a16:creationId xmlns:a16="http://schemas.microsoft.com/office/drawing/2014/main" id="{A78F2C05-1DD2-4AFD-8AFB-5BE76109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900"/>
            <a:ext cx="285273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Cover">
            <a:extLst>
              <a:ext uri="{FF2B5EF4-FFF2-40B4-BE49-F238E27FC236}">
                <a16:creationId xmlns:a16="http://schemas.microsoft.com/office/drawing/2014/main" id="{430F7E23-4DC5-4CCA-A790-243BE3DA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2500"/>
            <a:ext cx="27686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over">
            <a:extLst>
              <a:ext uri="{FF2B5EF4-FFF2-40B4-BE49-F238E27FC236}">
                <a16:creationId xmlns:a16="http://schemas.microsoft.com/office/drawing/2014/main" id="{07CAB7D5-C3D7-4634-A6EF-6306A7380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88"/>
            <a:ext cx="289877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ver">
            <a:extLst>
              <a:ext uri="{FF2B5EF4-FFF2-40B4-BE49-F238E27FC236}">
                <a16:creationId xmlns:a16="http://schemas.microsoft.com/office/drawing/2014/main" id="{DB0C69B0-6CC3-498B-9ED4-FC653A01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52500"/>
            <a:ext cx="1906588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Cover">
            <a:extLst>
              <a:ext uri="{FF2B5EF4-FFF2-40B4-BE49-F238E27FC236}">
                <a16:creationId xmlns:a16="http://schemas.microsoft.com/office/drawing/2014/main" id="{6D4DD5E8-D3B8-4B3A-BFFE-E8035AC47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305050"/>
            <a:ext cx="2382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Cover">
            <a:extLst>
              <a:ext uri="{FF2B5EF4-FFF2-40B4-BE49-F238E27FC236}">
                <a16:creationId xmlns:a16="http://schemas.microsoft.com/office/drawing/2014/main" id="{1F4E624D-4AAA-4957-8C6C-F34CBE1A2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243139"/>
            <a:ext cx="2713037" cy="93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Cover">
            <a:extLst>
              <a:ext uri="{FF2B5EF4-FFF2-40B4-BE49-F238E27FC236}">
                <a16:creationId xmlns:a16="http://schemas.microsoft.com/office/drawing/2014/main" id="{8F359E60-439B-4A93-8ABA-B357A0C76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1419225"/>
            <a:ext cx="2730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over">
            <a:extLst>
              <a:ext uri="{FF2B5EF4-FFF2-40B4-BE49-F238E27FC236}">
                <a16:creationId xmlns:a16="http://schemas.microsoft.com/office/drawing/2014/main" id="{5D3EDAB6-DF42-4C7D-94B0-2BF932B33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2209800"/>
            <a:ext cx="20716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Cover">
            <a:extLst>
              <a:ext uri="{FF2B5EF4-FFF2-40B4-BE49-F238E27FC236}">
                <a16:creationId xmlns:a16="http://schemas.microsoft.com/office/drawing/2014/main" id="{9954386F-C74D-4B75-BE9F-A65E1067B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630238"/>
            <a:ext cx="3343275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Cover">
            <a:extLst>
              <a:ext uri="{FF2B5EF4-FFF2-40B4-BE49-F238E27FC236}">
                <a16:creationId xmlns:a16="http://schemas.microsoft.com/office/drawing/2014/main" id="{1B6719CC-F60F-47A5-8846-E25C0365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47625"/>
            <a:ext cx="2916238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Cover">
            <a:extLst>
              <a:ext uri="{FF2B5EF4-FFF2-40B4-BE49-F238E27FC236}">
                <a16:creationId xmlns:a16="http://schemas.microsoft.com/office/drawing/2014/main" id="{8DA47893-A1B6-4509-B73F-50BA52C1B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904875"/>
            <a:ext cx="1598612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Cover">
            <a:extLst>
              <a:ext uri="{FF2B5EF4-FFF2-40B4-BE49-F238E27FC236}">
                <a16:creationId xmlns:a16="http://schemas.microsoft.com/office/drawing/2014/main" id="{2E40DFBB-F414-4561-A172-CE2ED2726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2166938"/>
            <a:ext cx="1198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Hình ảnh có liên quan">
            <a:extLst>
              <a:ext uri="{FF2B5EF4-FFF2-40B4-BE49-F238E27FC236}">
                <a16:creationId xmlns:a16="http://schemas.microsoft.com/office/drawing/2014/main" id="{75A8C882-E65F-4717-8FB5-0D6A7D7EA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1" r="4168"/>
          <a:stretch/>
        </p:blipFill>
        <p:spPr bwMode="auto">
          <a:xfrm>
            <a:off x="5008610" y="76201"/>
            <a:ext cx="688063" cy="7254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Kết quả hình ảnh cho Nguyễn ái quốc, thuế máu">
            <a:extLst>
              <a:ext uri="{FF2B5EF4-FFF2-40B4-BE49-F238E27FC236}">
                <a16:creationId xmlns:a16="http://schemas.microsoft.com/office/drawing/2014/main" id="{85D53D7D-ACE0-46D7-BEDF-6381926FA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b="9236"/>
          <a:stretch/>
        </p:blipFill>
        <p:spPr bwMode="auto">
          <a:xfrm>
            <a:off x="4868963" y="1449463"/>
            <a:ext cx="1019075" cy="7284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Kết quả hình ảnh cho Nguyễn ái quốc, thuế máu">
            <a:extLst>
              <a:ext uri="{FF2B5EF4-FFF2-40B4-BE49-F238E27FC236}">
                <a16:creationId xmlns:a16="http://schemas.microsoft.com/office/drawing/2014/main" id="{A5CA0860-D399-40CB-BAE2-329ABED3B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47557" r="8745" b="4887"/>
          <a:stretch/>
        </p:blipFill>
        <p:spPr bwMode="auto">
          <a:xfrm>
            <a:off x="4581525" y="3026569"/>
            <a:ext cx="1235075" cy="9323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0" descr="Kết quả hình ảnh cho thuế máu">
            <a:extLst>
              <a:ext uri="{FF2B5EF4-FFF2-40B4-BE49-F238E27FC236}">
                <a16:creationId xmlns:a16="http://schemas.microsoft.com/office/drawing/2014/main" id="{B417E26F-2944-47A0-9DA6-176766251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r="30191"/>
          <a:stretch/>
        </p:blipFill>
        <p:spPr bwMode="auto">
          <a:xfrm>
            <a:off x="2851954" y="1581151"/>
            <a:ext cx="988210" cy="8038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8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图片 135">
            <a:extLst>
              <a:ext uri="{FF2B5EF4-FFF2-40B4-BE49-F238E27FC236}">
                <a16:creationId xmlns:a16="http://schemas.microsoft.com/office/drawing/2014/main" id="{65FFA917-CBE4-4F7D-937B-C45BFAC09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1" y="1689965"/>
            <a:ext cx="403632" cy="41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7" name="组合 136">
            <a:extLst>
              <a:ext uri="{FF2B5EF4-FFF2-40B4-BE49-F238E27FC236}">
                <a16:creationId xmlns:a16="http://schemas.microsoft.com/office/drawing/2014/main" id="{BC6A8333-885C-4CB4-B46E-AEDE3D3EBE72}"/>
              </a:ext>
            </a:extLst>
          </p:cNvPr>
          <p:cNvGrpSpPr/>
          <p:nvPr/>
        </p:nvGrpSpPr>
        <p:grpSpPr>
          <a:xfrm>
            <a:off x="2849795" y="234980"/>
            <a:ext cx="3377848" cy="617269"/>
            <a:chOff x="825689" y="155088"/>
            <a:chExt cx="3377848" cy="617269"/>
          </a:xfrm>
        </p:grpSpPr>
        <p:sp>
          <p:nvSpPr>
            <p:cNvPr id="138" name="文本框 137">
              <a:extLst>
                <a:ext uri="{FF2B5EF4-FFF2-40B4-BE49-F238E27FC236}">
                  <a16:creationId xmlns:a16="http://schemas.microsoft.com/office/drawing/2014/main" id="{64DF3371-E82A-4DDB-A84E-8A57CCD104A3}"/>
                </a:ext>
              </a:extLst>
            </p:cNvPr>
            <p:cNvSpPr txBox="1"/>
            <p:nvPr/>
          </p:nvSpPr>
          <p:spPr>
            <a:xfrm>
              <a:off x="825689" y="155088"/>
              <a:ext cx="3377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32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Hướng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dẫn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tự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học</a:t>
              </a:r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24904C59-4C47-4A88-927B-6C13D1ADEAC9}"/>
                </a:ext>
              </a:extLst>
            </p:cNvPr>
            <p:cNvSpPr/>
            <p:nvPr/>
          </p:nvSpPr>
          <p:spPr>
            <a:xfrm>
              <a:off x="1096412" y="718336"/>
              <a:ext cx="2641087" cy="5402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7" name="图片 146">
            <a:extLst>
              <a:ext uri="{FF2B5EF4-FFF2-40B4-BE49-F238E27FC236}">
                <a16:creationId xmlns:a16="http://schemas.microsoft.com/office/drawing/2014/main" id="{D0EA4B4B-4E61-4448-98D3-A4125F5EC5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/>
          <a:stretch>
            <a:fillRect/>
          </a:stretch>
        </p:blipFill>
        <p:spPr>
          <a:xfrm>
            <a:off x="2864471" y="0"/>
            <a:ext cx="6284914" cy="51435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53515B4-23B6-4A3B-8E0C-E635B5F2EB20}"/>
              </a:ext>
            </a:extLst>
          </p:cNvPr>
          <p:cNvSpPr/>
          <p:nvPr/>
        </p:nvSpPr>
        <p:spPr>
          <a:xfrm>
            <a:off x="1073470" y="1377008"/>
            <a:ext cx="63372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Ôn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+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Sưu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tầm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tư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liệu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về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lịch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sử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liên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quan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đến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tác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phẩm</a:t>
            </a:r>
            <a:endParaRPr lang="zh-CN" alt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135">
            <a:extLst>
              <a:ext uri="{FF2B5EF4-FFF2-40B4-BE49-F238E27FC236}">
                <a16:creationId xmlns:a16="http://schemas.microsoft.com/office/drawing/2014/main" id="{65FFA917-CBE4-4F7D-937B-C45BFAC09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2" y="2788258"/>
            <a:ext cx="403632" cy="41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053515B4-23B6-4A3B-8E0C-E635B5F2EB20}"/>
              </a:ext>
            </a:extLst>
          </p:cNvPr>
          <p:cNvSpPr/>
          <p:nvPr/>
        </p:nvSpPr>
        <p:spPr>
          <a:xfrm>
            <a:off x="1060636" y="2535923"/>
            <a:ext cx="71007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i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“</a:t>
            </a:r>
            <a:r>
              <a:rPr lang="en-US" altLang="zh-CN" sz="2800" i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</a:t>
            </a:r>
            <a:r>
              <a:rPr lang="en-US" altLang="zh-CN" sz="2800" i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án</a:t>
            </a:r>
            <a:r>
              <a:rPr lang="en-US" altLang="zh-CN" sz="2800" i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chế</a:t>
            </a:r>
            <a:r>
              <a:rPr lang="en-US" altLang="zh-CN" sz="2800" i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</a:t>
            </a:r>
            <a:r>
              <a:rPr lang="en-US" altLang="zh-CN" sz="2800" i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thực</a:t>
            </a:r>
            <a:r>
              <a:rPr lang="en-US" altLang="zh-CN" sz="2800" i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dân</a:t>
            </a:r>
            <a:r>
              <a:rPr lang="en-US" altLang="zh-CN" sz="2800" i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Pháp</a:t>
            </a:r>
            <a:r>
              <a:rPr lang="en-US" altLang="zh-CN" sz="2800" i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”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cho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biết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em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học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được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gì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qua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cách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viết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NAQ. </a:t>
            </a:r>
            <a:endParaRPr lang="zh-CN" altLang="en-US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35">
            <a:extLst>
              <a:ext uri="{FF2B5EF4-FFF2-40B4-BE49-F238E27FC236}">
                <a16:creationId xmlns:a16="http://schemas.microsoft.com/office/drawing/2014/main" id="{65FFA917-CBE4-4F7D-937B-C45BFAC09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8" y="3785705"/>
            <a:ext cx="403632" cy="41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053515B4-23B6-4A3B-8E0C-E635B5F2EB20}"/>
              </a:ext>
            </a:extLst>
          </p:cNvPr>
          <p:cNvSpPr/>
          <p:nvPr/>
        </p:nvSpPr>
        <p:spPr>
          <a:xfrm>
            <a:off x="1086993" y="3735397"/>
            <a:ext cx="5950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Soạn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</a:t>
            </a:r>
            <a:r>
              <a:rPr lang="en-US" altLang="zh-CN" sz="2800" i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Hội</a:t>
            </a:r>
            <a:r>
              <a:rPr lang="en-US" altLang="zh-CN" sz="2800" i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thoại</a:t>
            </a:r>
            <a:endParaRPr lang="zh-CN" altLang="en-US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117616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/>
          <a:stretch>
            <a:fillRect/>
          </a:stretch>
        </p:blipFill>
        <p:spPr>
          <a:xfrm>
            <a:off x="2859086" y="0"/>
            <a:ext cx="6284914" cy="5143500"/>
          </a:xfrm>
          <a:prstGeom prst="rect">
            <a:avLst/>
          </a:prstGeom>
        </p:spPr>
      </p:pic>
      <p:pic>
        <p:nvPicPr>
          <p:cNvPr id="6" name="图片 5" descr="图片包含 黄色&#10;&#10;已生成极高可信度的说明">
            <a:extLst>
              <a:ext uri="{FF2B5EF4-FFF2-40B4-BE49-F238E27FC236}">
                <a16:creationId xmlns:a16="http://schemas.microsoft.com/office/drawing/2014/main" id="{76D5D662-0D02-49CA-9A63-A847A4E2D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69" y="-7034"/>
            <a:ext cx="51479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9086" y="767068"/>
            <a:ext cx="4776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mazone" pitchFamily="66" charset="0"/>
                <a:cs typeface="Times New Roman" pitchFamily="18" charset="0"/>
              </a:rPr>
              <a:t>Cảm</a:t>
            </a:r>
            <a:r>
              <a:rPr lang="en-US" sz="6000" dirty="0"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Amazone" pitchFamily="66" charset="0"/>
                <a:cs typeface="Times New Roman" pitchFamily="18" charset="0"/>
              </a:rPr>
              <a:t>ơn</a:t>
            </a:r>
            <a:r>
              <a:rPr lang="en-US" sz="6000" dirty="0"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Amazone" pitchFamily="66" charset="0"/>
                <a:cs typeface="Times New Roman" pitchFamily="18" charset="0"/>
              </a:rPr>
              <a:t>các</a:t>
            </a:r>
            <a:r>
              <a:rPr lang="en-US" sz="6000" dirty="0"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Amazone" pitchFamily="66" charset="0"/>
                <a:cs typeface="Times New Roman" pitchFamily="18" charset="0"/>
              </a:rPr>
              <a:t>thầy</a:t>
            </a:r>
            <a:r>
              <a:rPr lang="en-US" sz="6000" dirty="0"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Amazone" pitchFamily="66" charset="0"/>
                <a:cs typeface="Times New Roman" pitchFamily="18" charset="0"/>
              </a:rPr>
              <a:t>cô</a:t>
            </a:r>
            <a:r>
              <a:rPr lang="en-US" sz="6000" dirty="0"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Amazone" pitchFamily="66" charset="0"/>
                <a:cs typeface="Times New Roman" pitchFamily="18" charset="0"/>
              </a:rPr>
              <a:t>giáo</a:t>
            </a:r>
            <a:r>
              <a:rPr lang="en-US" sz="6000" dirty="0"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Amazone" pitchFamily="66" charset="0"/>
                <a:cs typeface="Times New Roman" pitchFamily="18" charset="0"/>
              </a:rPr>
              <a:t>và</a:t>
            </a:r>
            <a:r>
              <a:rPr lang="en-US" sz="6000" dirty="0"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Amazone" pitchFamily="66" charset="0"/>
                <a:cs typeface="Times New Roman" pitchFamily="18" charset="0"/>
              </a:rPr>
              <a:t>các</a:t>
            </a:r>
            <a:r>
              <a:rPr lang="en-US" sz="6000" dirty="0"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Amazone" pitchFamily="66" charset="0"/>
                <a:cs typeface="Times New Roman" pitchFamily="18" charset="0"/>
              </a:rPr>
              <a:t>em</a:t>
            </a:r>
            <a:r>
              <a:rPr lang="en-US" sz="6000" dirty="0">
                <a:latin typeface="Amazone" pitchFamily="66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6119165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黄色&#10;&#10;已生成极高可信度的说明">
            <a:extLst>
              <a:ext uri="{FF2B5EF4-FFF2-40B4-BE49-F238E27FC236}">
                <a16:creationId xmlns:a16="http://schemas.microsoft.com/office/drawing/2014/main" id="{21A32FC5-DF4D-40EE-8A08-FE65E4AE5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69" y="-7034"/>
            <a:ext cx="4757767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/>
          <a:stretch>
            <a:fillRect/>
          </a:stretch>
        </p:blipFill>
        <p:spPr>
          <a:xfrm>
            <a:off x="2859086" y="0"/>
            <a:ext cx="6284914" cy="51435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54908" y="776754"/>
            <a:ext cx="55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zh-CN" sz="9600" b="1" dirty="0" err="1">
                <a:solidFill>
                  <a:srgbClr val="C00000"/>
                </a:solidFill>
                <a:latin typeface="Amazone" pitchFamily="66" charset="0"/>
                <a:ea typeface="华文新魏" panose="02010800040101010101" pitchFamily="2" charset="-122"/>
              </a:rPr>
              <a:t>Thuế</a:t>
            </a:r>
            <a:r>
              <a:rPr lang="en-US" altLang="zh-CN" sz="9600" b="1" dirty="0">
                <a:solidFill>
                  <a:srgbClr val="C00000"/>
                </a:solidFill>
                <a:latin typeface="Amazone" pitchFamily="66" charset="0"/>
                <a:ea typeface="华文新魏" panose="02010800040101010101" pitchFamily="2" charset="-122"/>
              </a:rPr>
              <a:t> </a:t>
            </a:r>
            <a:r>
              <a:rPr lang="en-US" altLang="zh-CN" sz="9600" b="1" dirty="0" err="1">
                <a:solidFill>
                  <a:srgbClr val="C00000"/>
                </a:solidFill>
                <a:latin typeface="Amazone" pitchFamily="66" charset="0"/>
                <a:ea typeface="华文新魏" panose="02010800040101010101" pitchFamily="2" charset="-122"/>
              </a:rPr>
              <a:t>máu</a:t>
            </a:r>
            <a:endParaRPr lang="zh-CN" altLang="en-US" sz="9600" b="1" dirty="0">
              <a:solidFill>
                <a:srgbClr val="C00000"/>
              </a:solidFill>
              <a:latin typeface="Amazone" pitchFamily="66" charset="0"/>
              <a:ea typeface="华文新魏" panose="020108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513853" y="2341407"/>
            <a:ext cx="5436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mazone" pitchFamily="66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mazone" pitchFamily="66" charset="0"/>
              </a:rPr>
              <a:t>Trích</a:t>
            </a:r>
            <a:r>
              <a:rPr lang="en-US" sz="2800" dirty="0">
                <a:solidFill>
                  <a:srgbClr val="FF0000"/>
                </a:solidFill>
                <a:latin typeface="Amazone" pitchFamily="66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Amazone" pitchFamily="66" charset="0"/>
              </a:rPr>
              <a:t>Bản</a:t>
            </a:r>
            <a:r>
              <a:rPr lang="en-US" sz="2800" b="1" i="1" dirty="0">
                <a:solidFill>
                  <a:srgbClr val="FF0000"/>
                </a:solidFill>
                <a:latin typeface="Amazone" pitchFamily="66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mazone" pitchFamily="66" charset="0"/>
              </a:rPr>
              <a:t>án</a:t>
            </a:r>
            <a:r>
              <a:rPr lang="en-US" sz="2800" b="1" i="1" dirty="0">
                <a:solidFill>
                  <a:srgbClr val="FF0000"/>
                </a:solidFill>
                <a:latin typeface="Amazone" pitchFamily="66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mazone" pitchFamily="66" charset="0"/>
              </a:rPr>
              <a:t>chế</a:t>
            </a:r>
            <a:r>
              <a:rPr lang="en-US" sz="2800" b="1" i="1" dirty="0">
                <a:solidFill>
                  <a:srgbClr val="FF0000"/>
                </a:solidFill>
                <a:latin typeface="Amazone" pitchFamily="66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mazone" pitchFamily="66" charset="0"/>
              </a:rPr>
              <a:t>độ</a:t>
            </a:r>
            <a:r>
              <a:rPr lang="en-US" sz="2800" b="1" i="1" dirty="0">
                <a:solidFill>
                  <a:srgbClr val="FF0000"/>
                </a:solidFill>
                <a:latin typeface="Amazone" pitchFamily="66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mazone" pitchFamily="66" charset="0"/>
              </a:rPr>
              <a:t>thực</a:t>
            </a:r>
            <a:r>
              <a:rPr lang="en-US" sz="2800" b="1" i="1" dirty="0">
                <a:solidFill>
                  <a:srgbClr val="FF0000"/>
                </a:solidFill>
                <a:latin typeface="Amazone" pitchFamily="66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mazone" pitchFamily="66" charset="0"/>
              </a:rPr>
              <a:t>dân</a:t>
            </a:r>
            <a:r>
              <a:rPr lang="en-US" sz="2800" b="1" i="1" dirty="0">
                <a:solidFill>
                  <a:srgbClr val="FF0000"/>
                </a:solidFill>
                <a:latin typeface="Amazone" pitchFamily="66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mazone" pitchFamily="66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Amazone" pitchFamily="66" charset="0"/>
              </a:rPr>
              <a:t>”)</a:t>
            </a:r>
            <a:endParaRPr lang="zh-CN" altLang="en-US" sz="2800" b="1" dirty="0">
              <a:solidFill>
                <a:srgbClr val="FF0000"/>
              </a:solidFill>
              <a:latin typeface="Amazone" pitchFamily="66" charset="0"/>
            </a:endParaRPr>
          </a:p>
        </p:txBody>
      </p:sp>
      <p:sp>
        <p:nvSpPr>
          <p:cNvPr id="8" name="文本框 21"/>
          <p:cNvSpPr txBox="1"/>
          <p:nvPr/>
        </p:nvSpPr>
        <p:spPr>
          <a:xfrm>
            <a:off x="4814650" y="2990957"/>
            <a:ext cx="2993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mazone" pitchFamily="66" charset="0"/>
              </a:rPr>
              <a:t>-</a:t>
            </a:r>
            <a:r>
              <a:rPr lang="en-US" sz="2800" b="1" dirty="0" err="1">
                <a:solidFill>
                  <a:srgbClr val="0070C0"/>
                </a:solidFill>
                <a:latin typeface="Amazone" pitchFamily="66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Amazone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mazone" pitchFamily="66" charset="0"/>
              </a:rPr>
              <a:t>Ái</a:t>
            </a:r>
            <a:r>
              <a:rPr lang="en-US" sz="2800" b="1" dirty="0">
                <a:solidFill>
                  <a:srgbClr val="0070C0"/>
                </a:solidFill>
                <a:latin typeface="Amazone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mazone" pitchFamily="66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Amazone" pitchFamily="66" charset="0"/>
              </a:rPr>
              <a:t>-</a:t>
            </a:r>
            <a:endParaRPr lang="zh-CN" altLang="en-US" sz="2800" b="1" dirty="0">
              <a:solidFill>
                <a:srgbClr val="0070C0"/>
              </a:solidFill>
              <a:latin typeface="Amazone" pitchFamily="66" charset="0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8" grpId="0"/>
    </p:bldLst>
  </p:timing>
  <p:extLst>
    <p:ext uri="{E180D4A7-C9FB-4DFB-919C-405C955672EB}">
      <p14:showEvtLst xmlns:p14="http://schemas.microsoft.com/office/powerpoint/2010/main">
        <p14:playEvt time="5" objId="3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6AF48945-15CE-424F-9F19-274DB831640F}"/>
              </a:ext>
            </a:extLst>
          </p:cNvPr>
          <p:cNvGrpSpPr/>
          <p:nvPr/>
        </p:nvGrpSpPr>
        <p:grpSpPr>
          <a:xfrm>
            <a:off x="542489" y="958553"/>
            <a:ext cx="3026493" cy="2905010"/>
            <a:chOff x="2353601" y="958553"/>
            <a:chExt cx="3026493" cy="2905010"/>
          </a:xfrm>
        </p:grpSpPr>
        <p:grpSp>
          <p:nvGrpSpPr>
            <p:cNvPr id="27" name="Group 1"/>
            <p:cNvGrpSpPr/>
            <p:nvPr/>
          </p:nvGrpSpPr>
          <p:grpSpPr>
            <a:xfrm>
              <a:off x="2410855" y="958553"/>
              <a:ext cx="2969239" cy="2905010"/>
              <a:chOff x="-949635" y="0"/>
              <a:chExt cx="7009631" cy="6858000"/>
            </a:xfrm>
          </p:grpSpPr>
          <p:sp>
            <p:nvSpPr>
              <p:cNvPr id="49" name="Diamond 3"/>
              <p:cNvSpPr/>
              <p:nvPr/>
            </p:nvSpPr>
            <p:spPr bwMode="auto">
              <a:xfrm>
                <a:off x="-949635" y="0"/>
                <a:ext cx="7009631" cy="6858000"/>
              </a:xfrm>
              <a:prstGeom prst="diamond">
                <a:avLst/>
              </a:prstGeom>
              <a:solidFill>
                <a:srgbClr val="C00000">
                  <a:alpha val="18824"/>
                </a:srgb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Diamond 4"/>
              <p:cNvSpPr/>
              <p:nvPr/>
            </p:nvSpPr>
            <p:spPr bwMode="auto">
              <a:xfrm>
                <a:off x="-176517" y="653134"/>
                <a:ext cx="5647878" cy="5525706"/>
              </a:xfrm>
              <a:prstGeom prst="diamond">
                <a:avLst/>
              </a:prstGeom>
              <a:solidFill>
                <a:srgbClr val="C00000">
                  <a:alpha val="60000"/>
                </a:srgb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5" name="Diamond 5"/>
            <p:cNvSpPr/>
            <p:nvPr/>
          </p:nvSpPr>
          <p:spPr bwMode="auto">
            <a:xfrm>
              <a:off x="2353601" y="1521687"/>
              <a:ext cx="1778742" cy="1778742"/>
            </a:xfrm>
            <a:prstGeom prst="diamond">
              <a:avLst/>
            </a:prstGeom>
            <a:solidFill>
              <a:srgbClr val="C00000"/>
            </a:solidFill>
            <a:ln w="50800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2F5D7D8-94E7-4F13-80FD-5E3CD76C1C62}"/>
              </a:ext>
            </a:extLst>
          </p:cNvPr>
          <p:cNvGrpSpPr/>
          <p:nvPr/>
        </p:nvGrpSpPr>
        <p:grpSpPr>
          <a:xfrm>
            <a:off x="2122753" y="860080"/>
            <a:ext cx="3312297" cy="739797"/>
            <a:chOff x="3468198" y="648412"/>
            <a:chExt cx="3312297" cy="739797"/>
          </a:xfrm>
        </p:grpSpPr>
        <p:sp>
          <p:nvSpPr>
            <p:cNvPr id="29" name="Diamond 11"/>
            <p:cNvSpPr/>
            <p:nvPr/>
          </p:nvSpPr>
          <p:spPr bwMode="auto">
            <a:xfrm>
              <a:off x="3468198" y="648412"/>
              <a:ext cx="739798" cy="739797"/>
            </a:xfrm>
            <a:prstGeom prst="diamond">
              <a:avLst/>
            </a:prstGeom>
            <a:solidFill>
              <a:srgbClr val="C00000"/>
            </a:solidFill>
            <a:ln w="19050">
              <a:noFill/>
              <a:round/>
            </a:ln>
          </p:spPr>
          <p:txBody>
            <a:bodyPr vert="horz" wrap="none" lIns="91440" tIns="45720" rIns="91440" bIns="45720" anchor="ctr" anchorCtr="1" compatLnSpc="1">
              <a:normAutofit fontScale="92500" lnSpcReduction="20000"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I.</a:t>
              </a:r>
            </a:p>
          </p:txBody>
        </p:sp>
        <p:sp>
          <p:nvSpPr>
            <p:cNvPr id="43" name="TextBox 19"/>
            <p:cNvSpPr txBox="1"/>
            <p:nvPr/>
          </p:nvSpPr>
          <p:spPr>
            <a:xfrm>
              <a:off x="4234630" y="1000728"/>
              <a:ext cx="2545865" cy="156035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r>
                <a:rPr lang="en-US" altLang="zh-CN" sz="36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chung</a:t>
              </a:r>
              <a:endParaRPr lang="zh-CN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F14A252-0044-403D-B5F0-496C526C0A3F}"/>
              </a:ext>
            </a:extLst>
          </p:cNvPr>
          <p:cNvGrpSpPr/>
          <p:nvPr/>
        </p:nvGrpSpPr>
        <p:grpSpPr>
          <a:xfrm>
            <a:off x="3314707" y="2035103"/>
            <a:ext cx="3285663" cy="739797"/>
            <a:chOff x="4296086" y="1459370"/>
            <a:chExt cx="3285663" cy="739797"/>
          </a:xfrm>
        </p:grpSpPr>
        <p:sp>
          <p:nvSpPr>
            <p:cNvPr id="30" name="Diamond 12"/>
            <p:cNvSpPr/>
            <p:nvPr/>
          </p:nvSpPr>
          <p:spPr bwMode="auto">
            <a:xfrm>
              <a:off x="4296086" y="1459370"/>
              <a:ext cx="739798" cy="739797"/>
            </a:xfrm>
            <a:prstGeom prst="diamond">
              <a:avLst/>
            </a:prstGeom>
            <a:solidFill>
              <a:srgbClr val="C00000"/>
            </a:solidFill>
            <a:ln w="19050">
              <a:noFill/>
              <a:round/>
            </a:ln>
          </p:spPr>
          <p:txBody>
            <a:bodyPr vert="horz" wrap="none" lIns="91440" tIns="45720" rIns="91440" bIns="45720" anchor="ctr" anchorCtr="1" compatLnSpc="1">
              <a:normAutofit fontScale="92500" lnSpcReduction="20000"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II.</a:t>
              </a:r>
            </a:p>
          </p:txBody>
        </p:sp>
        <p:sp>
          <p:nvSpPr>
            <p:cNvPr id="41" name="TextBox 23"/>
            <p:cNvSpPr txBox="1"/>
            <p:nvPr/>
          </p:nvSpPr>
          <p:spPr>
            <a:xfrm>
              <a:off x="5035884" y="1875572"/>
              <a:ext cx="2545865" cy="156035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r>
                <a:rPr lang="en-US" altLang="zh-CN" sz="36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endParaRPr lang="zh-CN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AC1E0176-CC88-44B7-AA58-36C20E8A2006}"/>
              </a:ext>
            </a:extLst>
          </p:cNvPr>
          <p:cNvGrpSpPr/>
          <p:nvPr/>
        </p:nvGrpSpPr>
        <p:grpSpPr>
          <a:xfrm>
            <a:off x="2129374" y="3197049"/>
            <a:ext cx="3285663" cy="739797"/>
            <a:chOff x="4296086" y="2604382"/>
            <a:chExt cx="3285663" cy="739797"/>
          </a:xfrm>
        </p:grpSpPr>
        <p:sp>
          <p:nvSpPr>
            <p:cNvPr id="31" name="Diamond 13"/>
            <p:cNvSpPr/>
            <p:nvPr/>
          </p:nvSpPr>
          <p:spPr bwMode="auto">
            <a:xfrm>
              <a:off x="4296086" y="2604382"/>
              <a:ext cx="739798" cy="739797"/>
            </a:xfrm>
            <a:prstGeom prst="diamond">
              <a:avLst/>
            </a:prstGeom>
            <a:solidFill>
              <a:srgbClr val="C00000"/>
            </a:solidFill>
            <a:ln w="19050">
              <a:noFill/>
              <a:round/>
            </a:ln>
          </p:spPr>
          <p:txBody>
            <a:bodyPr vert="horz" wrap="none" lIns="91440" tIns="45720" rIns="91440" bIns="45720" anchor="ctr" anchorCtr="1" compatLnSpc="1">
              <a:normAutofit fontScale="92500" lnSpcReduction="20000"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III.</a:t>
              </a:r>
            </a:p>
          </p:txBody>
        </p:sp>
        <p:sp>
          <p:nvSpPr>
            <p:cNvPr id="39" name="TextBox 26"/>
            <p:cNvSpPr txBox="1"/>
            <p:nvPr/>
          </p:nvSpPr>
          <p:spPr>
            <a:xfrm>
              <a:off x="5035884" y="3067717"/>
              <a:ext cx="2545865" cy="156035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r>
                <a:rPr lang="en-US" altLang="zh-CN" sz="36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endParaRPr lang="zh-CN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220" b="57944"/>
          <a:stretch>
            <a:fillRect/>
          </a:stretch>
        </p:blipFill>
        <p:spPr>
          <a:xfrm flipH="1" flipV="1">
            <a:off x="4189597" y="2984586"/>
            <a:ext cx="4954137" cy="216317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黄色&#10;&#10;已生成极高可信度的说明">
            <a:extLst>
              <a:ext uri="{FF2B5EF4-FFF2-40B4-BE49-F238E27FC236}">
                <a16:creationId xmlns:a16="http://schemas.microsoft.com/office/drawing/2014/main" id="{7F390C84-E52F-4C5F-ADD3-302052471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69" y="-7034"/>
            <a:ext cx="5147992" cy="51435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548027" y="2042457"/>
            <a:ext cx="1087611" cy="1058585"/>
          </a:xfrm>
          <a:prstGeom prst="rect">
            <a:avLst/>
          </a:prstGeom>
          <a:solidFill>
            <a:srgbClr val="A1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>
                <a:latin typeface="Amazone" pitchFamily="66" charset="0"/>
              </a:rPr>
              <a:t>I.</a:t>
            </a:r>
            <a:endParaRPr lang="zh-CN" altLang="en-US" sz="6000" dirty="0">
              <a:latin typeface="Amazone" pitchFamily="66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692122" y="2016399"/>
            <a:ext cx="50757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err="1">
                <a:solidFill>
                  <a:srgbClr val="C00000"/>
                </a:solidFill>
                <a:latin typeface="Amazone" pitchFamily="66" charset="0"/>
              </a:rPr>
              <a:t>Tìm</a:t>
            </a:r>
            <a:r>
              <a:rPr lang="en-US" altLang="zh-CN" sz="6000" b="1" dirty="0">
                <a:solidFill>
                  <a:srgbClr val="C00000"/>
                </a:solidFill>
                <a:latin typeface="Amazone" pitchFamily="66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Amazone" pitchFamily="66" charset="0"/>
              </a:rPr>
              <a:t>hiểu</a:t>
            </a:r>
            <a:r>
              <a:rPr lang="en-US" altLang="zh-CN" sz="6000" b="1" dirty="0">
                <a:solidFill>
                  <a:srgbClr val="C00000"/>
                </a:solidFill>
                <a:latin typeface="Amazone" pitchFamily="66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Amazone" pitchFamily="66" charset="0"/>
              </a:rPr>
              <a:t>chung</a:t>
            </a:r>
            <a:endParaRPr lang="zh-CN" altLang="en-US" sz="6000" b="1" dirty="0">
              <a:solidFill>
                <a:srgbClr val="C00000"/>
              </a:solidFill>
              <a:latin typeface="Amazone" pitchFamily="66" charset="0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220" b="57944"/>
          <a:stretch>
            <a:fillRect/>
          </a:stretch>
        </p:blipFill>
        <p:spPr>
          <a:xfrm flipH="1" flipV="1">
            <a:off x="4189863" y="2980330"/>
            <a:ext cx="4954137" cy="216317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/>
      <p:bldP spid="3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2" y="203946"/>
            <a:ext cx="534846" cy="5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/>
          <a:stretch>
            <a:fillRect/>
          </a:stretch>
        </p:blipFill>
        <p:spPr>
          <a:xfrm>
            <a:off x="2859086" y="0"/>
            <a:ext cx="6284914" cy="5143500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1012122" y="190597"/>
            <a:ext cx="1876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zh-CN" alt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315550" y="1270558"/>
            <a:ext cx="4676983" cy="1311128"/>
            <a:chOff x="3948220" y="905888"/>
            <a:chExt cx="4016124" cy="1311128"/>
          </a:xfrm>
        </p:grpSpPr>
        <p:sp>
          <p:nvSpPr>
            <p:cNvPr id="12" name="文本框 11"/>
            <p:cNvSpPr txBox="1"/>
            <p:nvPr/>
          </p:nvSpPr>
          <p:spPr>
            <a:xfrm>
              <a:off x="4216686" y="905888"/>
              <a:ext cx="3747658" cy="1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  <a:defRPr/>
              </a:pP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tịch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Minh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kỳ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1945.</a:t>
              </a:r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3931876" y="1449438"/>
              <a:ext cx="236993" cy="204305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307085" y="2763289"/>
            <a:ext cx="4643114" cy="1311128"/>
            <a:chOff x="3965153" y="1320757"/>
            <a:chExt cx="3987041" cy="1311128"/>
          </a:xfrm>
        </p:grpSpPr>
        <p:sp>
          <p:nvSpPr>
            <p:cNvPr id="26" name="文本框 25"/>
            <p:cNvSpPr txBox="1"/>
            <p:nvPr/>
          </p:nvSpPr>
          <p:spPr>
            <a:xfrm>
              <a:off x="4250553" y="1320757"/>
              <a:ext cx="3701641" cy="1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  <a:defRPr/>
              </a:pP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chương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cụ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bén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nhằm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đích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vạch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trần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kẻ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thù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nỗi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kêu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đấu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NI-Avo" pitchFamily="2" charset="0"/>
                </a:rPr>
                <a:t>.</a:t>
              </a: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3948809" y="1864309"/>
              <a:ext cx="236993" cy="204305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</p:grpSp>
      <p:pic>
        <p:nvPicPr>
          <p:cNvPr id="28" name="Picture 4" descr="NA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6705" y="1127457"/>
            <a:ext cx="2564906" cy="2982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Rectangle 28"/>
          <p:cNvSpPr/>
          <p:nvPr/>
        </p:nvSpPr>
        <p:spPr>
          <a:xfrm>
            <a:off x="472804" y="4117187"/>
            <a:ext cx="2433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(1890-1969) </a:t>
            </a:r>
            <a:endParaRPr lang="en-US" sz="2400" b="1" dirty="0"/>
          </a:p>
        </p:txBody>
      </p:sp>
    </p:spTree>
    <p:custDataLst>
      <p:tags r:id="rId1"/>
    </p:custData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9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1507</TotalTime>
  <Words>2190</Words>
  <Application>Microsoft Office PowerPoint</Application>
  <PresentationFormat>On-screen Show (16:9)</PresentationFormat>
  <Paragraphs>255</Paragraphs>
  <Slides>53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等线</vt:lpstr>
      <vt:lpstr>Amazone</vt:lpstr>
      <vt:lpstr>Arial</vt:lpstr>
      <vt:lpstr>Calibri</vt:lpstr>
      <vt:lpstr>FontAwesome</vt:lpstr>
      <vt:lpstr>Gill Sans</vt:lpstr>
      <vt:lpstr>Lato Black</vt:lpstr>
      <vt:lpstr>Lato Hairline</vt:lpstr>
      <vt:lpstr>Lato Light</vt:lpstr>
      <vt:lpstr>Lato Regular</vt:lpstr>
      <vt:lpstr>Times New Roman</vt:lpstr>
      <vt:lpstr>VNI-Avo</vt:lpstr>
      <vt:lpstr>VNI-Times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198</dc:title>
  <dc:subject/>
  <dc:creator>Administrator</dc:creator>
  <cp:keywords/>
  <dc:description/>
  <cp:lastModifiedBy>NV-KH-LÊ TUẤN</cp:lastModifiedBy>
  <cp:revision>652</cp:revision>
  <dcterms:created xsi:type="dcterms:W3CDTF">2017-07-04T06:26:00Z</dcterms:created>
  <dcterms:modified xsi:type="dcterms:W3CDTF">2022-09-06T15:05:53Z</dcterms:modified>
  <dc:identifier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